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7559675" cy="53276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Zerab" userId="344b6d97-6468-4247-b9ee-ed380ea7baa5" providerId="ADAL" clId="{DC2146CD-2788-4D78-BCF9-33D7D907D62B}"/>
    <pc:docChg chg="custSel delSld modSld">
      <pc:chgData name="Isabelle Zerab" userId="344b6d97-6468-4247-b9ee-ed380ea7baa5" providerId="ADAL" clId="{DC2146CD-2788-4D78-BCF9-33D7D907D62B}" dt="2025-03-12T14:47:16.124" v="568" actId="20577"/>
      <pc:docMkLst>
        <pc:docMk/>
      </pc:docMkLst>
      <pc:sldChg chg="addSp delSp modSp mod">
        <pc:chgData name="Isabelle Zerab" userId="344b6d97-6468-4247-b9ee-ed380ea7baa5" providerId="ADAL" clId="{DC2146CD-2788-4D78-BCF9-33D7D907D62B}" dt="2025-03-12T14:46:51.325" v="566" actId="1076"/>
        <pc:sldMkLst>
          <pc:docMk/>
          <pc:sldMk cId="1603020968" sldId="256"/>
        </pc:sldMkLst>
        <pc:spChg chg="mod">
          <ac:chgData name="Isabelle Zerab" userId="344b6d97-6468-4247-b9ee-ed380ea7baa5" providerId="ADAL" clId="{DC2146CD-2788-4D78-BCF9-33D7D907D62B}" dt="2025-03-11T17:33:41.551" v="523" actId="1076"/>
          <ac:spMkLst>
            <pc:docMk/>
            <pc:sldMk cId="1603020968" sldId="256"/>
            <ac:spMk id="2" creationId="{4C5FB359-B46C-F46B-938C-A8D569DE2DAE}"/>
          </ac:spMkLst>
        </pc:spChg>
        <pc:picChg chg="add mod">
          <ac:chgData name="Isabelle Zerab" userId="344b6d97-6468-4247-b9ee-ed380ea7baa5" providerId="ADAL" clId="{DC2146CD-2788-4D78-BCF9-33D7D907D62B}" dt="2025-03-12T14:46:51.325" v="566" actId="1076"/>
          <ac:picMkLst>
            <pc:docMk/>
            <pc:sldMk cId="1603020968" sldId="256"/>
            <ac:picMk id="8" creationId="{C2ABE7BD-D1F0-91D4-7A16-7A9278E8C938}"/>
          </ac:picMkLst>
        </pc:picChg>
        <pc:picChg chg="add mod">
          <ac:chgData name="Isabelle Zerab" userId="344b6d97-6468-4247-b9ee-ed380ea7baa5" providerId="ADAL" clId="{DC2146CD-2788-4D78-BCF9-33D7D907D62B}" dt="2025-03-12T14:46:33.849" v="562" actId="14100"/>
          <ac:picMkLst>
            <pc:docMk/>
            <pc:sldMk cId="1603020968" sldId="256"/>
            <ac:picMk id="10" creationId="{ABE87FB0-87E5-286C-8A9F-47DC46721C6C}"/>
          </ac:picMkLst>
        </pc:picChg>
      </pc:sldChg>
      <pc:sldChg chg="modSp mod">
        <pc:chgData name="Isabelle Zerab" userId="344b6d97-6468-4247-b9ee-ed380ea7baa5" providerId="ADAL" clId="{DC2146CD-2788-4D78-BCF9-33D7D907D62B}" dt="2025-03-12T14:47:16.124" v="568" actId="20577"/>
        <pc:sldMkLst>
          <pc:docMk/>
          <pc:sldMk cId="4088974826" sldId="257"/>
        </pc:sldMkLst>
        <pc:spChg chg="mod">
          <ac:chgData name="Isabelle Zerab" userId="344b6d97-6468-4247-b9ee-ed380ea7baa5" providerId="ADAL" clId="{DC2146CD-2788-4D78-BCF9-33D7D907D62B}" dt="2025-03-12T14:47:16.124" v="568" actId="20577"/>
          <ac:spMkLst>
            <pc:docMk/>
            <pc:sldMk cId="4088974826" sldId="257"/>
            <ac:spMk id="8" creationId="{E21AF439-EAFB-C01B-AC7A-1909C7AAB97C}"/>
          </ac:spMkLst>
        </pc:spChg>
      </pc:sldChg>
      <pc:sldChg chg="del">
        <pc:chgData name="Isabelle Zerab" userId="344b6d97-6468-4247-b9ee-ed380ea7baa5" providerId="ADAL" clId="{DC2146CD-2788-4D78-BCF9-33D7D907D62B}" dt="2025-03-11T17:34:40.121" v="524" actId="2696"/>
        <pc:sldMkLst>
          <pc:docMk/>
          <pc:sldMk cId="2899293848" sldId="262"/>
        </pc:sldMkLst>
      </pc:sldChg>
      <pc:sldChg chg="del">
        <pc:chgData name="Isabelle Zerab" userId="344b6d97-6468-4247-b9ee-ed380ea7baa5" providerId="ADAL" clId="{DC2146CD-2788-4D78-BCF9-33D7D907D62B}" dt="2025-03-11T17:34:43.364" v="525" actId="2696"/>
        <pc:sldMkLst>
          <pc:docMk/>
          <pc:sldMk cId="2921965125" sldId="263"/>
        </pc:sldMkLst>
      </pc:sldChg>
    </pc:docChg>
  </pc:docChgLst>
  <pc:docChgLst>
    <pc:chgData name="Isabelle Zerab" userId="344b6d97-6468-4247-b9ee-ed380ea7baa5" providerId="ADAL" clId="{7ACC87D9-ECEB-4EFB-9A58-E2CCB73B791D}"/>
    <pc:docChg chg="modSld">
      <pc:chgData name="Isabelle Zerab" userId="344b6d97-6468-4247-b9ee-ed380ea7baa5" providerId="ADAL" clId="{7ACC87D9-ECEB-4EFB-9A58-E2CCB73B791D}" dt="2025-04-02T13:11:06.927" v="31" actId="20577"/>
      <pc:docMkLst>
        <pc:docMk/>
      </pc:docMkLst>
      <pc:sldChg chg="modSp mod">
        <pc:chgData name="Isabelle Zerab" userId="344b6d97-6468-4247-b9ee-ed380ea7baa5" providerId="ADAL" clId="{7ACC87D9-ECEB-4EFB-9A58-E2CCB73B791D}" dt="2025-04-02T13:09:39.133" v="3" actId="20577"/>
        <pc:sldMkLst>
          <pc:docMk/>
          <pc:sldMk cId="1603020968" sldId="256"/>
        </pc:sldMkLst>
        <pc:spChg chg="mod">
          <ac:chgData name="Isabelle Zerab" userId="344b6d97-6468-4247-b9ee-ed380ea7baa5" providerId="ADAL" clId="{7ACC87D9-ECEB-4EFB-9A58-E2CCB73B791D}" dt="2025-04-02T13:09:39.133" v="3" actId="20577"/>
          <ac:spMkLst>
            <pc:docMk/>
            <pc:sldMk cId="1603020968" sldId="256"/>
            <ac:spMk id="2" creationId="{4C5FB359-B46C-F46B-938C-A8D569DE2DAE}"/>
          </ac:spMkLst>
        </pc:spChg>
      </pc:sldChg>
      <pc:sldChg chg="modSp mod">
        <pc:chgData name="Isabelle Zerab" userId="344b6d97-6468-4247-b9ee-ed380ea7baa5" providerId="ADAL" clId="{7ACC87D9-ECEB-4EFB-9A58-E2CCB73B791D}" dt="2025-04-02T13:11:06.927" v="31" actId="20577"/>
        <pc:sldMkLst>
          <pc:docMk/>
          <pc:sldMk cId="4088974826" sldId="257"/>
        </pc:sldMkLst>
        <pc:spChg chg="mod">
          <ac:chgData name="Isabelle Zerab" userId="344b6d97-6468-4247-b9ee-ed380ea7baa5" providerId="ADAL" clId="{7ACC87D9-ECEB-4EFB-9A58-E2CCB73B791D}" dt="2025-04-02T13:11:06.927" v="31" actId="20577"/>
          <ac:spMkLst>
            <pc:docMk/>
            <pc:sldMk cId="4088974826" sldId="257"/>
            <ac:spMk id="8" creationId="{E21AF439-EAFB-C01B-AC7A-1909C7AAB9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79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6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1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1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5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6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3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D910-96EF-45A8-AEEC-A92C4B36B2E0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7151-5305-4B98-B33A-B7AA477DE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femme&#10;&#10;Description générée automatiquement">
            <a:extLst>
              <a:ext uri="{FF2B5EF4-FFF2-40B4-BE49-F238E27FC236}">
                <a16:creationId xmlns:a16="http://schemas.microsoft.com/office/drawing/2014/main" id="{7ED0F390-D282-59A2-886C-F3D02870D5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0"/>
            <a:ext cx="7558680" cy="53276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5FB359-B46C-F46B-938C-A8D569DE2DAE}"/>
              </a:ext>
            </a:extLst>
          </p:cNvPr>
          <p:cNvSpPr txBox="1"/>
          <p:nvPr/>
        </p:nvSpPr>
        <p:spPr>
          <a:xfrm>
            <a:off x="1450415" y="3131933"/>
            <a:ext cx="23950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Montserrat" panose="00000500000000000000" pitchFamily="2" charset="0"/>
                <a:cs typeface="Rubik" pitchFamily="2" charset="-79"/>
              </a:rPr>
              <a:t>Réunion d’information </a:t>
            </a:r>
          </a:p>
          <a:p>
            <a:pPr algn="ctr"/>
            <a:r>
              <a:rPr lang="fr-FR" sz="1100" b="1" dirty="0">
                <a:latin typeface="Montserrat" panose="00000500000000000000" pitchFamily="2" charset="0"/>
                <a:cs typeface="Rubik" pitchFamily="2" charset="-79"/>
              </a:rPr>
              <a:t>Mardi 22 avril </a:t>
            </a:r>
          </a:p>
          <a:p>
            <a:pPr algn="ctr"/>
            <a:r>
              <a:rPr lang="fr-FR" sz="1100" b="1" dirty="0">
                <a:latin typeface="Montserrat" panose="00000500000000000000" pitchFamily="2" charset="0"/>
                <a:cs typeface="Rubik" pitchFamily="2" charset="-79"/>
              </a:rPr>
              <a:t>Maison des associations</a:t>
            </a:r>
          </a:p>
          <a:p>
            <a:pPr algn="ctr"/>
            <a:r>
              <a:rPr lang="fr-FR" sz="1100" b="1" dirty="0">
                <a:latin typeface="Montserrat" panose="00000500000000000000" pitchFamily="2" charset="0"/>
                <a:cs typeface="Rubik" pitchFamily="2" charset="-79"/>
              </a:rPr>
              <a:t>1 rue Jean Feuillet</a:t>
            </a:r>
          </a:p>
          <a:p>
            <a:pPr algn="ctr"/>
            <a:r>
              <a:rPr lang="fr-FR" sz="1100" b="1" dirty="0">
                <a:latin typeface="Montserrat" panose="00000500000000000000" pitchFamily="2" charset="0"/>
                <a:cs typeface="Rubik" pitchFamily="2" charset="-79"/>
              </a:rPr>
              <a:t>Guémené sur Scorff</a:t>
            </a:r>
          </a:p>
        </p:txBody>
      </p:sp>
      <p:pic>
        <p:nvPicPr>
          <p:cNvPr id="6" name="Image 5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1F4AF1EA-1597-A49E-F7F6-32530F3AB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84" y="4734466"/>
            <a:ext cx="256868" cy="28466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2ABE7BD-D1F0-91D4-7A16-7A9278E8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81" y="4724498"/>
            <a:ext cx="256868" cy="3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Une image contenant Graphique, capture d’écran, graphisme, Police&#10;&#10;Description générée automatiquement">
            <a:extLst>
              <a:ext uri="{FF2B5EF4-FFF2-40B4-BE49-F238E27FC236}">
                <a16:creationId xmlns:a16="http://schemas.microsoft.com/office/drawing/2014/main" id="{ABE87FB0-87E5-286C-8A9F-47DC46721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5356" r="23944" b="22809"/>
          <a:stretch/>
        </p:blipFill>
        <p:spPr>
          <a:xfrm>
            <a:off x="6947547" y="4610256"/>
            <a:ext cx="612128" cy="6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617AADCC-E24E-48D7-5EF6-FD2017E502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0"/>
            <a:ext cx="7558680" cy="53276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1AF439-EAFB-C01B-AC7A-1909C7AAB97C}"/>
              </a:ext>
            </a:extLst>
          </p:cNvPr>
          <p:cNvSpPr txBox="1"/>
          <p:nvPr/>
        </p:nvSpPr>
        <p:spPr>
          <a:xfrm>
            <a:off x="4136428" y="3213981"/>
            <a:ext cx="3015841" cy="1376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100" b="0" i="0" u="none" strike="noStrike" baseline="0" dirty="0">
                <a:solidFill>
                  <a:srgbClr val="000000"/>
                </a:solidFill>
                <a:latin typeface="Acumin Variable Concept"/>
              </a:rPr>
              <a:t>10 séances APA encadrées par Maryline LUTZ, Animatrice diplômée </a:t>
            </a:r>
          </a:p>
          <a:p>
            <a:pPr algn="ctr"/>
            <a:r>
              <a:rPr lang="fr-FR" sz="1100" b="0" i="0" u="none" strike="noStrike" baseline="0" dirty="0">
                <a:solidFill>
                  <a:srgbClr val="000000"/>
                </a:solidFill>
                <a:latin typeface="Acumin Variable Concept"/>
              </a:rPr>
              <a:t>Salle du dojo, 1 rue Jean Feuillet,</a:t>
            </a:r>
          </a:p>
          <a:p>
            <a:pPr algn="ctr"/>
            <a:r>
              <a:rPr lang="fr-FR" sz="1100" b="0" i="0" u="none" strike="noStrike" baseline="0" dirty="0">
                <a:solidFill>
                  <a:srgbClr val="000000"/>
                </a:solidFill>
                <a:latin typeface="Acumin Variable Concept"/>
              </a:rPr>
              <a:t> Guémené sur </a:t>
            </a:r>
            <a:r>
              <a:rPr lang="fr-FR" sz="1100" b="0" i="0" u="none" strike="noStrike" baseline="0">
                <a:solidFill>
                  <a:srgbClr val="000000"/>
                </a:solidFill>
                <a:latin typeface="Acumin Variable Concept"/>
              </a:rPr>
              <a:t>Scorff, de 16h00 à 17h00 </a:t>
            </a:r>
            <a:endParaRPr lang="fr-FR" sz="1100" b="0" i="0" u="none" strike="noStrike" baseline="0" dirty="0">
              <a:solidFill>
                <a:srgbClr val="000000"/>
              </a:solidFill>
              <a:latin typeface="Acumin Variable Concept"/>
            </a:endParaRPr>
          </a:p>
          <a:p>
            <a:pPr algn="ctr"/>
            <a:r>
              <a:rPr lang="fr-FR" sz="1100" b="0" i="0" u="none" strike="noStrike" baseline="0" dirty="0">
                <a:solidFill>
                  <a:srgbClr val="000000"/>
                </a:solidFill>
                <a:latin typeface="Acumin Variable Concept"/>
              </a:rPr>
              <a:t>Tous les mardis du 29 avril au </a:t>
            </a:r>
            <a:r>
              <a:rPr lang="fr-FR" sz="1100" dirty="0">
                <a:solidFill>
                  <a:srgbClr val="000000"/>
                </a:solidFill>
                <a:latin typeface="Acumin Variable Concept"/>
              </a:rPr>
              <a:t>01 juillet</a:t>
            </a:r>
            <a:endParaRPr lang="fr-FR" sz="1100" b="0" i="0" u="none" strike="noStrike" baseline="0" dirty="0">
              <a:solidFill>
                <a:srgbClr val="000000"/>
              </a:solidFill>
              <a:latin typeface="Acumin Variable Concept"/>
            </a:endParaRPr>
          </a:p>
          <a:p>
            <a:pPr algn="ctr"/>
            <a:r>
              <a:rPr lang="fr-FR" sz="1100" b="0" i="0" u="none" strike="noStrike" baseline="0" dirty="0">
                <a:solidFill>
                  <a:srgbClr val="000000"/>
                </a:solidFill>
                <a:latin typeface="Acumin Variable Concept"/>
              </a:rPr>
              <a:t>8 à 15 personnes sur le programme avec un certificat médical obligatoire. </a:t>
            </a:r>
          </a:p>
          <a:p>
            <a:pPr algn="ctr"/>
            <a:r>
              <a:rPr lang="fr-FR" sz="1100" dirty="0">
                <a:solidFill>
                  <a:srgbClr val="000000"/>
                </a:solidFill>
                <a:latin typeface="Acumin Variable Concept"/>
              </a:rPr>
              <a:t>Inscriptions: </a:t>
            </a:r>
            <a:r>
              <a:rPr lang="fr-FR" sz="1200" b="1" dirty="0">
                <a:solidFill>
                  <a:srgbClr val="000000"/>
                </a:solidFill>
                <a:latin typeface="Acumin Variable Concept"/>
              </a:rPr>
              <a:t>06 75 10 00 82</a:t>
            </a:r>
            <a:endParaRPr lang="fr-FR" sz="1200" b="1" i="0" u="none" strike="noStrike" baseline="0" dirty="0">
              <a:solidFill>
                <a:srgbClr val="000000"/>
              </a:solidFill>
              <a:latin typeface="Acumin Variable Concept"/>
            </a:endParaRPr>
          </a:p>
          <a:p>
            <a:pPr algn="ctr"/>
            <a:endParaRPr lang="fr-FR" sz="1100" b="0" i="0" u="none" strike="noStrike" baseline="0" dirty="0">
              <a:solidFill>
                <a:srgbClr val="000000"/>
              </a:solidFill>
              <a:latin typeface="Acumin Variable Concept"/>
            </a:endParaRPr>
          </a:p>
          <a:p>
            <a:pPr algn="ctr"/>
            <a:endParaRPr lang="fr-FR" sz="1100" dirty="0">
              <a:latin typeface="Montserrat" panose="00000500000000000000" pitchFamily="2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8974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04DB78A548E40A4BF8E814F67D5FD" ma:contentTypeVersion="18" ma:contentTypeDescription="Crée un document." ma:contentTypeScope="" ma:versionID="4693ac1cc3e937fb58f547c0e23cfe5c">
  <xsd:schema xmlns:xsd="http://www.w3.org/2001/XMLSchema" xmlns:xs="http://www.w3.org/2001/XMLSchema" xmlns:p="http://schemas.microsoft.com/office/2006/metadata/properties" xmlns:ns2="a322d76d-9c6d-46b0-8ca2-20a26b80cb4e" xmlns:ns3="9472c8c0-ae51-4fb2-af04-a4dfb3e4c391" targetNamespace="http://schemas.microsoft.com/office/2006/metadata/properties" ma:root="true" ma:fieldsID="439b49dc4a90d7d65cfc90190d3a3e89" ns2:_="" ns3:_="">
    <xsd:import namespace="a322d76d-9c6d-46b0-8ca2-20a26b80cb4e"/>
    <xsd:import namespace="9472c8c0-ae51-4fb2-af04-a4dfb3e4c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2d76d-9c6d-46b0-8ca2-20a26b80c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0bf0ad5-2444-456c-96b2-0375a38fde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2c8c0-ae51-4fb2-af04-a4dfb3e4c3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f37e2e6-0473-47b1-8703-0412ecc4ff33}" ma:internalName="TaxCatchAll" ma:showField="CatchAllData" ma:web="9472c8c0-ae51-4fb2-af04-a4dfb3e4c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22d76d-9c6d-46b0-8ca2-20a26b80cb4e">
      <Terms xmlns="http://schemas.microsoft.com/office/infopath/2007/PartnerControls"/>
    </lcf76f155ced4ddcb4097134ff3c332f>
    <TaxCatchAll xmlns="9472c8c0-ae51-4fb2-af04-a4dfb3e4c3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B42580-5ED4-4FC4-BCF6-56303766B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22d76d-9c6d-46b0-8ca2-20a26b80cb4e"/>
    <ds:schemaRef ds:uri="9472c8c0-ae51-4fb2-af04-a4dfb3e4c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31FE1A-357E-4A9A-A23D-006317751F86}">
  <ds:schemaRefs>
    <ds:schemaRef ds:uri="http://schemas.openxmlformats.org/package/2006/metadata/core-properties"/>
    <ds:schemaRef ds:uri="a322d76d-9c6d-46b0-8ca2-20a26b80cb4e"/>
    <ds:schemaRef ds:uri="http://purl.org/dc/elements/1.1/"/>
    <ds:schemaRef ds:uri="9472c8c0-ae51-4fb2-af04-a4dfb3e4c391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2EEA19-7F59-41E2-830F-57834FCAF9A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ed0d54-54d7-4498-9042-bf1d68447b7b}" enabled="1" method="Privileged" siteId="{7512341a-42c3-44bb-beee-e013048f124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72</Words>
  <Application>Microsoft Office PowerPoint</Application>
  <PresentationFormat>Personnalisé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Acumin Variable Concept</vt:lpstr>
      <vt:lpstr>Arial</vt:lpstr>
      <vt:lpstr>Calibri</vt:lpstr>
      <vt:lpstr>Calibri Light</vt:lpstr>
      <vt:lpstr>Montserrat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</dc:creator>
  <cp:lastModifiedBy>Isabelle Zerab</cp:lastModifiedBy>
  <cp:revision>6</cp:revision>
  <dcterms:created xsi:type="dcterms:W3CDTF">2023-12-14T08:11:46Z</dcterms:created>
  <dcterms:modified xsi:type="dcterms:W3CDTF">2025-04-02T13:11:29Z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Restreint, diffusion restreinte à l’interne de la Branche Retraite</vt:lpwstr>
  </property>
  <property fmtid="{D5CDD505-2E9C-101B-9397-08002B2CF9AE}" pid="3" name="ContentTypeId">
    <vt:lpwstr>0x010100D5404DB78A548E40A4BF8E814F67D5FD</vt:lpwstr>
  </property>
  <property fmtid="{D5CDD505-2E9C-101B-9397-08002B2CF9AE}" pid="4" name="MediaServiceImageTags">
    <vt:lpwstr/>
  </property>
</Properties>
</file>