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64" r:id="rId5"/>
  </p:sldIdLst>
  <p:sldSz cx="11053763" cy="154813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2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FRANKHAUSER" userId="d0270432-7d9a-43a5-ab61-6bbba8cf5588" providerId="ADAL" clId="{F0A62D45-5D7B-46BA-87A3-540BB847D5B2}"/>
    <pc:docChg chg="custSel modSld">
      <pc:chgData name="Chantal FRANKHAUSER" userId="d0270432-7d9a-43a5-ab61-6bbba8cf5588" providerId="ADAL" clId="{F0A62D45-5D7B-46BA-87A3-540BB847D5B2}" dt="2024-09-23T06:19:18.936" v="50" actId="20577"/>
      <pc:docMkLst>
        <pc:docMk/>
      </pc:docMkLst>
      <pc:sldChg chg="modSp mod">
        <pc:chgData name="Chantal FRANKHAUSER" userId="d0270432-7d9a-43a5-ab61-6bbba8cf5588" providerId="ADAL" clId="{F0A62D45-5D7B-46BA-87A3-540BB847D5B2}" dt="2024-09-23T06:19:18.936" v="50" actId="20577"/>
        <pc:sldMkLst>
          <pc:docMk/>
          <pc:sldMk cId="3394905416" sldId="256"/>
        </pc:sldMkLst>
        <pc:spChg chg="mod">
          <ac:chgData name="Chantal FRANKHAUSER" userId="d0270432-7d9a-43a5-ab61-6bbba8cf5588" providerId="ADAL" clId="{F0A62D45-5D7B-46BA-87A3-540BB847D5B2}" dt="2024-09-23T06:18:52.540" v="19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F0A62D45-5D7B-46BA-87A3-540BB847D5B2}" dt="2024-09-23T06:19:18.936" v="50" actId="20577"/>
          <ac:spMkLst>
            <pc:docMk/>
            <pc:sldMk cId="3394905416" sldId="256"/>
            <ac:spMk id="6" creationId="{82BC19FC-07D6-9BFE-9F8A-458FB6ACC34B}"/>
          </ac:spMkLst>
        </pc:spChg>
      </pc:sldChg>
    </pc:docChg>
  </pc:docChgLst>
  <pc:docChgLst>
    <pc:chgData name="Chantal FRANKHAUSER" userId="d0270432-7d9a-43a5-ab61-6bbba8cf5588" providerId="ADAL" clId="{A5714A2B-CBBE-4B64-ACF1-D2B3488326B3}"/>
    <pc:docChg chg="undo custSel modSld">
      <pc:chgData name="Chantal FRANKHAUSER" userId="d0270432-7d9a-43a5-ab61-6bbba8cf5588" providerId="ADAL" clId="{A5714A2B-CBBE-4B64-ACF1-D2B3488326B3}" dt="2024-10-18T07:04:40.388" v="78" actId="20577"/>
      <pc:docMkLst>
        <pc:docMk/>
      </pc:docMkLst>
      <pc:sldChg chg="modSp mod">
        <pc:chgData name="Chantal FRANKHAUSER" userId="d0270432-7d9a-43a5-ab61-6bbba8cf5588" providerId="ADAL" clId="{A5714A2B-CBBE-4B64-ACF1-D2B3488326B3}" dt="2024-10-18T07:04:40.388" v="78" actId="20577"/>
        <pc:sldMkLst>
          <pc:docMk/>
          <pc:sldMk cId="2601414542" sldId="264"/>
        </pc:sldMkLst>
        <pc:spChg chg="mod">
          <ac:chgData name="Chantal FRANKHAUSER" userId="d0270432-7d9a-43a5-ab61-6bbba8cf5588" providerId="ADAL" clId="{A5714A2B-CBBE-4B64-ACF1-D2B3488326B3}" dt="2024-10-18T07:04:40.388" v="78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Chantal FRANKHAUSER" userId="d0270432-7d9a-43a5-ab61-6bbba8cf5588" providerId="ADAL" clId="{A5714A2B-CBBE-4B64-ACF1-D2B3488326B3}" dt="2024-10-18T07:02:32.084" v="36" actId="20577"/>
          <ac:spMkLst>
            <pc:docMk/>
            <pc:sldMk cId="2601414542" sldId="264"/>
            <ac:spMk id="6" creationId="{82BC19FC-07D6-9BFE-9F8A-458FB6ACC34B}"/>
          </ac:spMkLst>
        </pc:spChg>
        <pc:spChg chg="mod">
          <ac:chgData name="Chantal FRANKHAUSER" userId="d0270432-7d9a-43a5-ab61-6bbba8cf5588" providerId="ADAL" clId="{A5714A2B-CBBE-4B64-ACF1-D2B3488326B3}" dt="2024-10-18T07:04:27.881" v="76" actId="20577"/>
          <ac:spMkLst>
            <pc:docMk/>
            <pc:sldMk cId="2601414542" sldId="264"/>
            <ac:spMk id="7" creationId="{85DCACC5-5E0C-2468-9DE4-67CB63E8DD98}"/>
          </ac:spMkLst>
        </pc:spChg>
      </pc:sldChg>
    </pc:docChg>
  </pc:docChgLst>
  <pc:docChgLst>
    <pc:chgData name="Chantal FRANKHAUSER" userId="d0270432-7d9a-43a5-ab61-6bbba8cf5588" providerId="ADAL" clId="{5A71F1FB-917D-4F53-A44B-209A7308C407}"/>
    <pc:docChg chg="custSel addSld modSld modNotesMaster">
      <pc:chgData name="Chantal FRANKHAUSER" userId="d0270432-7d9a-43a5-ab61-6bbba8cf5588" providerId="ADAL" clId="{5A71F1FB-917D-4F53-A44B-209A7308C407}" dt="2024-09-24T11:02:12.091" v="581"/>
      <pc:docMkLst>
        <pc:docMk/>
      </pc:docMkLst>
      <pc:sldChg chg="addSp delSp modSp mod">
        <pc:chgData name="Chantal FRANKHAUSER" userId="d0270432-7d9a-43a5-ab61-6bbba8cf5588" providerId="ADAL" clId="{5A71F1FB-917D-4F53-A44B-209A7308C407}" dt="2024-09-24T10:56:12.657" v="243" actId="1076"/>
        <pc:sldMkLst>
          <pc:docMk/>
          <pc:sldMk cId="3394905416" sldId="256"/>
        </pc:sldMkLst>
        <pc:spChg chg="mod">
          <ac:chgData name="Chantal FRANKHAUSER" userId="d0270432-7d9a-43a5-ab61-6bbba8cf5588" providerId="ADAL" clId="{5A71F1FB-917D-4F53-A44B-209A7308C407}" dt="2024-09-24T10:52:13.446" v="56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52:45.001" v="86" actId="20577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Chantal FRANKHAUSER" userId="d0270432-7d9a-43a5-ab61-6bbba8cf5588" providerId="ADAL" clId="{5A71F1FB-917D-4F53-A44B-209A7308C407}" dt="2024-09-24T10:53:23.253" v="129" actId="20577"/>
          <ac:spMkLst>
            <pc:docMk/>
            <pc:sldMk cId="3394905416" sldId="256"/>
            <ac:spMk id="7" creationId="{85DCACC5-5E0C-2468-9DE4-67CB63E8DD98}"/>
          </ac:spMkLst>
        </pc:spChg>
        <pc:spChg chg="mod">
          <ac:chgData name="Chantal FRANKHAUSER" userId="d0270432-7d9a-43a5-ab61-6bbba8cf5588" providerId="ADAL" clId="{5A71F1FB-917D-4F53-A44B-209A7308C407}" dt="2024-09-24T10:54:50.424" v="230" actId="20577"/>
          <ac:spMkLst>
            <pc:docMk/>
            <pc:sldMk cId="3394905416" sldId="256"/>
            <ac:spMk id="8" creationId="{D9F89808-DFE7-0B5E-BA75-BC4C5892376C}"/>
          </ac:spMkLst>
        </pc:spChg>
        <pc:spChg chg="del mod">
          <ac:chgData name="Chantal FRANKHAUSER" userId="d0270432-7d9a-43a5-ab61-6bbba8cf5588" providerId="ADAL" clId="{5A71F1FB-917D-4F53-A44B-209A7308C407}" dt="2024-09-24T10:56:07.700" v="242" actId="478"/>
          <ac:spMkLst>
            <pc:docMk/>
            <pc:sldMk cId="3394905416" sldId="256"/>
            <ac:spMk id="9" creationId="{E9515E77-743F-A8C6-E71E-682B50FB38E8}"/>
          </ac:spMkLst>
        </pc:spChg>
        <pc:picChg chg="add mod">
          <ac:chgData name="Chantal FRANKHAUSER" userId="d0270432-7d9a-43a5-ab61-6bbba8cf5588" providerId="ADAL" clId="{5A71F1FB-917D-4F53-A44B-209A7308C407}" dt="2024-09-24T10:56:12.657" v="243" actId="1076"/>
          <ac:picMkLst>
            <pc:docMk/>
            <pc:sldMk cId="3394905416" sldId="256"/>
            <ac:picMk id="4" creationId="{4D3E95FD-9763-C4DF-5104-3208FB8EF43F}"/>
          </ac:picMkLst>
        </pc:picChg>
      </pc:sldChg>
      <pc:sldChg chg="addSp delSp modSp mod">
        <pc:chgData name="Chantal FRANKHAUSER" userId="d0270432-7d9a-43a5-ab61-6bbba8cf5588" providerId="ADAL" clId="{5A71F1FB-917D-4F53-A44B-209A7308C407}" dt="2024-09-24T11:02:12.091" v="581"/>
        <pc:sldMkLst>
          <pc:docMk/>
          <pc:sldMk cId="2601414542" sldId="264"/>
        </pc:sldMkLst>
        <pc:spChg chg="mod">
          <ac:chgData name="Chantal FRANKHAUSER" userId="d0270432-7d9a-43a5-ab61-6bbba8cf5588" providerId="ADAL" clId="{5A71F1FB-917D-4F53-A44B-209A7308C407}" dt="2024-09-24T10:58:37.154" v="262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59:22.736" v="309" actId="20577"/>
          <ac:spMkLst>
            <pc:docMk/>
            <pc:sldMk cId="2601414542" sldId="264"/>
            <ac:spMk id="6" creationId="{82BC19FC-07D6-9BFE-9F8A-458FB6ACC34B}"/>
          </ac:spMkLst>
        </pc:spChg>
        <pc:spChg chg="mod">
          <ac:chgData name="Chantal FRANKHAUSER" userId="d0270432-7d9a-43a5-ab61-6bbba8cf5588" providerId="ADAL" clId="{5A71F1FB-917D-4F53-A44B-209A7308C407}" dt="2024-09-24T11:00:25.071" v="477" actId="14100"/>
          <ac:spMkLst>
            <pc:docMk/>
            <pc:sldMk cId="2601414542" sldId="264"/>
            <ac:spMk id="7" creationId="{85DCACC5-5E0C-2468-9DE4-67CB63E8DD98}"/>
          </ac:spMkLst>
        </pc:spChg>
        <pc:spChg chg="mod">
          <ac:chgData name="Chantal FRANKHAUSER" userId="d0270432-7d9a-43a5-ab61-6bbba8cf5588" providerId="ADAL" clId="{5A71F1FB-917D-4F53-A44B-209A7308C407}" dt="2024-09-24T11:01:35.533" v="577" actId="20577"/>
          <ac:spMkLst>
            <pc:docMk/>
            <pc:sldMk cId="2601414542" sldId="264"/>
            <ac:spMk id="8" creationId="{D9F89808-DFE7-0B5E-BA75-BC4C5892376C}"/>
          </ac:spMkLst>
        </pc:spChg>
        <pc:spChg chg="del">
          <ac:chgData name="Chantal FRANKHAUSER" userId="d0270432-7d9a-43a5-ab61-6bbba8cf5588" providerId="ADAL" clId="{5A71F1FB-917D-4F53-A44B-209A7308C407}" dt="2024-09-24T11:01:39.016" v="578" actId="478"/>
          <ac:spMkLst>
            <pc:docMk/>
            <pc:sldMk cId="2601414542" sldId="264"/>
            <ac:spMk id="9" creationId="{E9515E77-743F-A8C6-E71E-682B50FB38E8}"/>
          </ac:spMkLst>
        </pc:spChg>
        <pc:graphicFrameChg chg="add del mod">
          <ac:chgData name="Chantal FRANKHAUSER" userId="d0270432-7d9a-43a5-ab61-6bbba8cf5588" providerId="ADAL" clId="{5A71F1FB-917D-4F53-A44B-209A7308C407}" dt="2024-09-24T11:01:51.936" v="580" actId="478"/>
          <ac:graphicFrameMkLst>
            <pc:docMk/>
            <pc:sldMk cId="2601414542" sldId="264"/>
            <ac:graphicFrameMk id="2" creationId="{B2C67A1C-BE92-3AE7-8347-9EDF8608E668}"/>
          </ac:graphicFrameMkLst>
        </pc:graphicFrameChg>
        <pc:picChg chg="add mod">
          <ac:chgData name="Chantal FRANKHAUSER" userId="d0270432-7d9a-43a5-ab61-6bbba8cf5588" providerId="ADAL" clId="{5A71F1FB-917D-4F53-A44B-209A7308C407}" dt="2024-09-24T11:02:12.091" v="581"/>
          <ac:picMkLst>
            <pc:docMk/>
            <pc:sldMk cId="2601414542" sldId="264"/>
            <ac:picMk id="10" creationId="{F3F9D0E2-8B20-7923-A78F-8509345501E3}"/>
          </ac:picMkLst>
        </pc:picChg>
      </pc:sldChg>
      <pc:sldChg chg="modSp mod">
        <pc:chgData name="Chantal FRANKHAUSER" userId="d0270432-7d9a-43a5-ab61-6bbba8cf5588" providerId="ADAL" clId="{5A71F1FB-917D-4F53-A44B-209A7308C407}" dt="2024-09-24T10:06:18.706" v="29" actId="20577"/>
        <pc:sldMkLst>
          <pc:docMk/>
          <pc:sldMk cId="1907402752" sldId="266"/>
        </pc:sldMkLst>
        <pc:spChg chg="mod">
          <ac:chgData name="Chantal FRANKHAUSER" userId="d0270432-7d9a-43a5-ab61-6bbba8cf5588" providerId="ADAL" clId="{5A71F1FB-917D-4F53-A44B-209A7308C407}" dt="2024-09-24T10:05:53.390" v="11" actId="20577"/>
          <ac:spMkLst>
            <pc:docMk/>
            <pc:sldMk cId="1907402752" sldId="266"/>
            <ac:spMk id="5" creationId="{32354C19-21BB-E027-81DA-21ABD1C7C22A}"/>
          </ac:spMkLst>
        </pc:spChg>
        <pc:spChg chg="mod">
          <ac:chgData name="Chantal FRANKHAUSER" userId="d0270432-7d9a-43a5-ab61-6bbba8cf5588" providerId="ADAL" clId="{5A71F1FB-917D-4F53-A44B-209A7308C407}" dt="2024-09-24T10:06:18.706" v="29" actId="20577"/>
          <ac:spMkLst>
            <pc:docMk/>
            <pc:sldMk cId="1907402752" sldId="266"/>
            <ac:spMk id="6" creationId="{82BC19FC-07D6-9BFE-9F8A-458FB6ACC34B}"/>
          </ac:spMkLst>
        </pc:spChg>
      </pc:sldChg>
      <pc:sldChg chg="modSp add mod">
        <pc:chgData name="Chantal FRANKHAUSER" userId="d0270432-7d9a-43a5-ab61-6bbba8cf5588" providerId="ADAL" clId="{5A71F1FB-917D-4F53-A44B-209A7308C407}" dt="2024-09-24T10:56:57.331" v="252" actId="20577"/>
        <pc:sldMkLst>
          <pc:docMk/>
          <pc:sldMk cId="2060813427" sldId="272"/>
        </pc:sldMkLst>
        <pc:spChg chg="mod">
          <ac:chgData name="Chantal FRANKHAUSER" userId="d0270432-7d9a-43a5-ab61-6bbba8cf5588" providerId="ADAL" clId="{5A71F1FB-917D-4F53-A44B-209A7308C407}" dt="2024-09-24T10:56:57.331" v="252" actId="20577"/>
          <ac:spMkLst>
            <pc:docMk/>
            <pc:sldMk cId="2060813427" sldId="272"/>
            <ac:spMk id="7" creationId="{85DCACC5-5E0C-2468-9DE4-67CB63E8DD98}"/>
          </ac:spMkLst>
        </pc:spChg>
      </pc:sldChg>
    </pc:docChg>
  </pc:docChgLst>
  <pc:docChgLst>
    <pc:chgData name="Chantal FRANKHAUSER" userId="d0270432-7d9a-43a5-ab61-6bbba8cf5588" providerId="ADAL" clId="{F107A097-A176-456F-A061-5072067436E8}"/>
    <pc:docChg chg="undo custSel delSld modSld">
      <pc:chgData name="Chantal FRANKHAUSER" userId="d0270432-7d9a-43a5-ab61-6bbba8cf5588" providerId="ADAL" clId="{F107A097-A176-456F-A061-5072067436E8}" dt="2024-10-01T10:57:26.360" v="110" actId="20577"/>
      <pc:docMkLst>
        <pc:docMk/>
      </pc:docMkLst>
      <pc:sldChg chg="del">
        <pc:chgData name="Chantal FRANKHAUSER" userId="d0270432-7d9a-43a5-ab61-6bbba8cf5588" providerId="ADAL" clId="{F107A097-A176-456F-A061-5072067436E8}" dt="2024-09-27T08:01:06.697" v="6" actId="2696"/>
        <pc:sldMkLst>
          <pc:docMk/>
          <pc:sldMk cId="3394905416" sldId="256"/>
        </pc:sldMkLst>
      </pc:sldChg>
      <pc:sldChg chg="del">
        <pc:chgData name="Chantal FRANKHAUSER" userId="d0270432-7d9a-43a5-ab61-6bbba8cf5588" providerId="ADAL" clId="{F107A097-A176-456F-A061-5072067436E8}" dt="2024-09-27T08:01:12.860" v="8" actId="2696"/>
        <pc:sldMkLst>
          <pc:docMk/>
          <pc:sldMk cId="3185551479" sldId="257"/>
        </pc:sldMkLst>
      </pc:sldChg>
      <pc:sldChg chg="del">
        <pc:chgData name="Chantal FRANKHAUSER" userId="d0270432-7d9a-43a5-ab61-6bbba8cf5588" providerId="ADAL" clId="{F107A097-A176-456F-A061-5072067436E8}" dt="2024-09-27T08:01:15.443" v="9" actId="2696"/>
        <pc:sldMkLst>
          <pc:docMk/>
          <pc:sldMk cId="1129008385" sldId="258"/>
        </pc:sldMkLst>
      </pc:sldChg>
      <pc:sldChg chg="del">
        <pc:chgData name="Chantal FRANKHAUSER" userId="d0270432-7d9a-43a5-ab61-6bbba8cf5588" providerId="ADAL" clId="{F107A097-A176-456F-A061-5072067436E8}" dt="2024-09-27T08:01:18.207" v="10" actId="2696"/>
        <pc:sldMkLst>
          <pc:docMk/>
          <pc:sldMk cId="2848407352" sldId="259"/>
        </pc:sldMkLst>
      </pc:sldChg>
      <pc:sldChg chg="del">
        <pc:chgData name="Chantal FRANKHAUSER" userId="d0270432-7d9a-43a5-ab61-6bbba8cf5588" providerId="ADAL" clId="{F107A097-A176-456F-A061-5072067436E8}" dt="2024-09-27T08:01:21.011" v="11" actId="2696"/>
        <pc:sldMkLst>
          <pc:docMk/>
          <pc:sldMk cId="3201670150" sldId="260"/>
        </pc:sldMkLst>
      </pc:sldChg>
      <pc:sldChg chg="del">
        <pc:chgData name="Chantal FRANKHAUSER" userId="d0270432-7d9a-43a5-ab61-6bbba8cf5588" providerId="ADAL" clId="{F107A097-A176-456F-A061-5072067436E8}" dt="2024-09-27T08:01:26.386" v="13" actId="2696"/>
        <pc:sldMkLst>
          <pc:docMk/>
          <pc:sldMk cId="525659870" sldId="261"/>
        </pc:sldMkLst>
      </pc:sldChg>
      <pc:sldChg chg="del">
        <pc:chgData name="Chantal FRANKHAUSER" userId="d0270432-7d9a-43a5-ab61-6bbba8cf5588" providerId="ADAL" clId="{F107A097-A176-456F-A061-5072067436E8}" dt="2024-09-27T08:01:23.578" v="12" actId="2696"/>
        <pc:sldMkLst>
          <pc:docMk/>
          <pc:sldMk cId="2198810128" sldId="262"/>
        </pc:sldMkLst>
      </pc:sldChg>
      <pc:sldChg chg="addSp delSp modSp mod">
        <pc:chgData name="Chantal FRANKHAUSER" userId="d0270432-7d9a-43a5-ab61-6bbba8cf5588" providerId="ADAL" clId="{F107A097-A176-456F-A061-5072067436E8}" dt="2024-10-01T10:57:26.360" v="110" actId="20577"/>
        <pc:sldMkLst>
          <pc:docMk/>
          <pc:sldMk cId="2601414542" sldId="264"/>
        </pc:sldMkLst>
        <pc:spChg chg="mod">
          <ac:chgData name="Chantal FRANKHAUSER" userId="d0270432-7d9a-43a5-ab61-6bbba8cf5588" providerId="ADAL" clId="{F107A097-A176-456F-A061-5072067436E8}" dt="2024-10-01T10:57:26.360" v="110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Chantal FRANKHAUSER" userId="d0270432-7d9a-43a5-ab61-6bbba8cf5588" providerId="ADAL" clId="{F107A097-A176-456F-A061-5072067436E8}" dt="2024-09-27T08:06:20.440" v="87" actId="14100"/>
          <ac:spMkLst>
            <pc:docMk/>
            <pc:sldMk cId="2601414542" sldId="264"/>
            <ac:spMk id="6" creationId="{82BC19FC-07D6-9BFE-9F8A-458FB6ACC34B}"/>
          </ac:spMkLst>
        </pc:spChg>
        <pc:spChg chg="mod">
          <ac:chgData name="Chantal FRANKHAUSER" userId="d0270432-7d9a-43a5-ab61-6bbba8cf5588" providerId="ADAL" clId="{F107A097-A176-456F-A061-5072067436E8}" dt="2024-09-27T08:07:03.673" v="98" actId="20577"/>
          <ac:spMkLst>
            <pc:docMk/>
            <pc:sldMk cId="2601414542" sldId="264"/>
            <ac:spMk id="7" creationId="{85DCACC5-5E0C-2468-9DE4-67CB63E8DD98}"/>
          </ac:spMkLst>
        </pc:spChg>
        <pc:spChg chg="del mod">
          <ac:chgData name="Chantal FRANKHAUSER" userId="d0270432-7d9a-43a5-ab61-6bbba8cf5588" providerId="ADAL" clId="{F107A097-A176-456F-A061-5072067436E8}" dt="2024-09-27T08:09:24.281" v="102" actId="478"/>
          <ac:spMkLst>
            <pc:docMk/>
            <pc:sldMk cId="2601414542" sldId="264"/>
            <ac:spMk id="11" creationId="{CD5C1256-5AF5-A11D-5A8F-D7FCAE3F1E98}"/>
          </ac:spMkLst>
        </pc:spChg>
        <pc:picChg chg="add mod">
          <ac:chgData name="Chantal FRANKHAUSER" userId="d0270432-7d9a-43a5-ab61-6bbba8cf5588" providerId="ADAL" clId="{F107A097-A176-456F-A061-5072067436E8}" dt="2024-09-27T08:09:46.027" v="106" actId="14100"/>
          <ac:picMkLst>
            <pc:docMk/>
            <pc:sldMk cId="2601414542" sldId="264"/>
            <ac:picMk id="2" creationId="{20FC0E86-CB9E-AD20-2E29-1F8378BC05E0}"/>
          </ac:picMkLst>
        </pc:picChg>
        <pc:picChg chg="mod">
          <ac:chgData name="Chantal FRANKHAUSER" userId="d0270432-7d9a-43a5-ab61-6bbba8cf5588" providerId="ADAL" clId="{F107A097-A176-456F-A061-5072067436E8}" dt="2024-09-27T08:09:53.560" v="108" actId="1076"/>
          <ac:picMkLst>
            <pc:docMk/>
            <pc:sldMk cId="2601414542" sldId="264"/>
            <ac:picMk id="10" creationId="{F3F9D0E2-8B20-7923-A78F-8509345501E3}"/>
          </ac:picMkLst>
        </pc:picChg>
      </pc:sldChg>
      <pc:sldChg chg="del">
        <pc:chgData name="Chantal FRANKHAUSER" userId="d0270432-7d9a-43a5-ab61-6bbba8cf5588" providerId="ADAL" clId="{F107A097-A176-456F-A061-5072067436E8}" dt="2024-09-27T08:00:59.697" v="4" actId="2696"/>
        <pc:sldMkLst>
          <pc:docMk/>
          <pc:sldMk cId="1659688744" sldId="265"/>
        </pc:sldMkLst>
      </pc:sldChg>
      <pc:sldChg chg="del">
        <pc:chgData name="Chantal FRANKHAUSER" userId="d0270432-7d9a-43a5-ab61-6bbba8cf5588" providerId="ADAL" clId="{F107A097-A176-456F-A061-5072067436E8}" dt="2024-09-27T08:01:02.387" v="5" actId="2696"/>
        <pc:sldMkLst>
          <pc:docMk/>
          <pc:sldMk cId="1907402752" sldId="266"/>
        </pc:sldMkLst>
      </pc:sldChg>
      <pc:sldChg chg="del">
        <pc:chgData name="Chantal FRANKHAUSER" userId="d0270432-7d9a-43a5-ab61-6bbba8cf5588" providerId="ADAL" clId="{F107A097-A176-456F-A061-5072067436E8}" dt="2024-09-27T07:58:56.727" v="0" actId="2696"/>
        <pc:sldMkLst>
          <pc:docMk/>
          <pc:sldMk cId="3604091388" sldId="267"/>
        </pc:sldMkLst>
      </pc:sldChg>
      <pc:sldChg chg="del">
        <pc:chgData name="Chantal FRANKHAUSER" userId="d0270432-7d9a-43a5-ab61-6bbba8cf5588" providerId="ADAL" clId="{F107A097-A176-456F-A061-5072067436E8}" dt="2024-09-27T07:59:04.596" v="1" actId="2696"/>
        <pc:sldMkLst>
          <pc:docMk/>
          <pc:sldMk cId="48053331" sldId="268"/>
        </pc:sldMkLst>
      </pc:sldChg>
      <pc:sldChg chg="del">
        <pc:chgData name="Chantal FRANKHAUSER" userId="d0270432-7d9a-43a5-ab61-6bbba8cf5588" providerId="ADAL" clId="{F107A097-A176-456F-A061-5072067436E8}" dt="2024-09-27T08:00:47.855" v="2" actId="2696"/>
        <pc:sldMkLst>
          <pc:docMk/>
          <pc:sldMk cId="3702530658" sldId="269"/>
        </pc:sldMkLst>
      </pc:sldChg>
      <pc:sldChg chg="del">
        <pc:chgData name="Chantal FRANKHAUSER" userId="d0270432-7d9a-43a5-ab61-6bbba8cf5588" providerId="ADAL" clId="{F107A097-A176-456F-A061-5072067436E8}" dt="2024-09-27T08:00:53.875" v="3" actId="2696"/>
        <pc:sldMkLst>
          <pc:docMk/>
          <pc:sldMk cId="2681273729" sldId="270"/>
        </pc:sldMkLst>
      </pc:sldChg>
      <pc:sldChg chg="del">
        <pc:chgData name="Chantal FRANKHAUSER" userId="d0270432-7d9a-43a5-ab61-6bbba8cf5588" providerId="ADAL" clId="{F107A097-A176-456F-A061-5072067436E8}" dt="2024-09-27T08:01:29.182" v="14" actId="2696"/>
        <pc:sldMkLst>
          <pc:docMk/>
          <pc:sldMk cId="1958204911" sldId="271"/>
        </pc:sldMkLst>
      </pc:sldChg>
      <pc:sldChg chg="del">
        <pc:chgData name="Chantal FRANKHAUSER" userId="d0270432-7d9a-43a5-ab61-6bbba8cf5588" providerId="ADAL" clId="{F107A097-A176-456F-A061-5072067436E8}" dt="2024-09-27T08:01:09.516" v="7" actId="2696"/>
        <pc:sldMkLst>
          <pc:docMk/>
          <pc:sldMk cId="206081342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/>
          <a:lstStyle>
            <a:lvl1pPr algn="r">
              <a:defRPr sz="1200"/>
            </a:lvl1pPr>
          </a:lstStyle>
          <a:p>
            <a:fld id="{243484C7-618D-4AC4-84C0-3867094AD50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41425"/>
            <a:ext cx="238760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4" tIns="46047" rIns="92094" bIns="4604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87" y="4777245"/>
            <a:ext cx="5439102" cy="3908363"/>
          </a:xfrm>
          <a:prstGeom prst="rect">
            <a:avLst/>
          </a:prstGeom>
        </p:spPr>
        <p:txBody>
          <a:bodyPr vert="horz" lIns="92094" tIns="46047" rIns="92094" bIns="4604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310"/>
            <a:ext cx="2946247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826" y="9428310"/>
            <a:ext cx="2946246" cy="498328"/>
          </a:xfrm>
          <a:prstGeom prst="rect">
            <a:avLst/>
          </a:prstGeom>
        </p:spPr>
        <p:txBody>
          <a:bodyPr vert="horz" lIns="92094" tIns="46047" rIns="92094" bIns="46047" rtlCol="0" anchor="b"/>
          <a:lstStyle>
            <a:lvl1pPr algn="r">
              <a:defRPr sz="12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B3BC1B-B058-D627-C89D-DA361FA304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-1"/>
            <a:ext cx="11053764" cy="15481301"/>
            <a:chOff x="-1" y="-1"/>
            <a:chExt cx="11053764" cy="15481301"/>
          </a:xfrm>
        </p:grpSpPr>
        <p:pic>
          <p:nvPicPr>
            <p:cNvPr id="4" name="Image 3" descr="Une image contenant texte, Visage humain, personne, habits&#10;&#10;Description générée automatiquement">
              <a:extLst>
                <a:ext uri="{FF2B5EF4-FFF2-40B4-BE49-F238E27FC236}">
                  <a16:creationId xmlns:a16="http://schemas.microsoft.com/office/drawing/2014/main" id="{6425003A-0EF5-6ADF-1A85-B9BF5C22F8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/>
            <a:srcRect b="965"/>
            <a:stretch/>
          </p:blipFill>
          <p:spPr>
            <a:xfrm>
              <a:off x="-1" y="-1"/>
              <a:ext cx="11053764" cy="15481301"/>
            </a:xfrm>
            <a:prstGeom prst="rect">
              <a:avLst/>
            </a:prstGeom>
          </p:spPr>
        </p:pic>
        <p:pic>
          <p:nvPicPr>
            <p:cNvPr id="3" name="Image 6">
              <a:extLst>
                <a:ext uri="{FF2B5EF4-FFF2-40B4-BE49-F238E27FC236}">
                  <a16:creationId xmlns:a16="http://schemas.microsoft.com/office/drawing/2014/main" id="{863881A1-08FF-AD6F-8FC2-53982A371B6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073" y="14373225"/>
              <a:ext cx="483510" cy="51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813306" y="10622489"/>
            <a:ext cx="927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5  novembre 2024 </a:t>
            </a:r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de 14h30 à 15H30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813305" y="11288543"/>
            <a:ext cx="988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séances, tous les mardis </a:t>
            </a:r>
            <a:r>
              <a:rPr lang="fr-FR" sz="2400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14h30-16h</a:t>
            </a:r>
            <a:endParaRPr lang="fr-FR" sz="24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813305" y="11750208"/>
            <a:ext cx="8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Salle Polyvalente  </a:t>
            </a:r>
            <a:r>
              <a:rPr lang="fr-FR" sz="32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à 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ST JEAN TROLIMON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427444" y="12473731"/>
            <a:ext cx="62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Inscription auprès de Chantal FRANKHAUSER</a:t>
            </a: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au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 06 68 48 29 30</a:t>
            </a: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ou à 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chantal.frankhauser@sportspourtous.org</a:t>
            </a:r>
          </a:p>
        </p:txBody>
      </p:sp>
      <p:pic>
        <p:nvPicPr>
          <p:cNvPr id="10" name="Image 9" descr="Une image contenant Graphique, texte, graphisme, Police&#10;&#10;Description générée automatiquement">
            <a:extLst>
              <a:ext uri="{FF2B5EF4-FFF2-40B4-BE49-F238E27FC236}">
                <a16:creationId xmlns:a16="http://schemas.microsoft.com/office/drawing/2014/main" id="{F3F9D0E2-8B20-7923-A78F-850934550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77" y="14219916"/>
            <a:ext cx="1149566" cy="7246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FC0E86-CB9E-AD20-2E29-1F8378BC0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015" y="14120584"/>
            <a:ext cx="946130" cy="9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145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82D3201CE254DA3D105276037C439" ma:contentTypeVersion="19" ma:contentTypeDescription="Crée un document." ma:contentTypeScope="" ma:versionID="f1ba70e8b8cc07409da430cc8eedfbc5">
  <xsd:schema xmlns:xsd="http://www.w3.org/2001/XMLSchema" xmlns:xs="http://www.w3.org/2001/XMLSchema" xmlns:p="http://schemas.microsoft.com/office/2006/metadata/properties" xmlns:ns2="53d151b6-1ae4-4dbc-be0e-36501aab2a10" xmlns:ns3="914beba5-ba0a-4807-a4ea-e61630534d37" xmlns:ns4="7039bbae-575f-4f89-b355-a058cec8f9ff" targetNamespace="http://schemas.microsoft.com/office/2006/metadata/properties" ma:root="true" ma:fieldsID="daa0d25f01f74b1d77447b980bdae33c" ns2:_="" ns3:_="" ns4:_="">
    <xsd:import namespace="53d151b6-1ae4-4dbc-be0e-36501aab2a10"/>
    <xsd:import namespace="914beba5-ba0a-4807-a4ea-e61630534d37"/>
    <xsd:import namespace="7039bbae-575f-4f89-b355-a058cec8f9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151b6-1ae4-4dbc-be0e-36501aab2a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beba5-ba0a-4807-a4ea-e61630534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3dce283-ceea-4aa4-b21f-0a5f1d2863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9bbae-575f-4f89-b355-a058cec8f9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61de409-9d1d-427b-9066-84fb2406b42c}" ma:internalName="TaxCatchAll" ma:showField="CatchAllData" ma:web="7039bbae-575f-4f89-b355-a058cec8f9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4beba5-ba0a-4807-a4ea-e61630534d37">
      <Terms xmlns="http://schemas.microsoft.com/office/infopath/2007/PartnerControls"/>
    </lcf76f155ced4ddcb4097134ff3c332f>
    <TaxCatchAll xmlns="7039bbae-575f-4f89-b355-a058cec8f9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BBBB0-B2EA-4E54-B719-6F945532F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151b6-1ae4-4dbc-be0e-36501aab2a10"/>
    <ds:schemaRef ds:uri="914beba5-ba0a-4807-a4ea-e61630534d37"/>
    <ds:schemaRef ds:uri="7039bbae-575f-4f89-b355-a058cec8f9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8AEE37-73DD-4D8F-AEE2-E54D7397B1C0}">
  <ds:schemaRefs>
    <ds:schemaRef ds:uri="7039bbae-575f-4f89-b355-a058cec8f9ff"/>
    <ds:schemaRef ds:uri="http://schemas.microsoft.com/office/2006/metadata/properties"/>
    <ds:schemaRef ds:uri="http://purl.org/dc/dcmitype/"/>
    <ds:schemaRef ds:uri="53d151b6-1ae4-4dbc-be0e-36501aab2a10"/>
    <ds:schemaRef ds:uri="http://schemas.microsoft.com/office/2006/documentManagement/types"/>
    <ds:schemaRef ds:uri="914beba5-ba0a-4807-a4ea-e61630534d37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7CA740-71FA-4BE4-BD0E-D6304095C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45</Words>
  <Application>Microsoft Office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Chantal FRANKHAUSER</cp:lastModifiedBy>
  <cp:revision>6</cp:revision>
  <cp:lastPrinted>2024-10-18T07:04:21Z</cp:lastPrinted>
  <dcterms:created xsi:type="dcterms:W3CDTF">2024-04-03T12:28:00Z</dcterms:created>
  <dcterms:modified xsi:type="dcterms:W3CDTF">2024-10-18T07:04:43Z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0x010100C2B82D3201CE254DA3D105276037C439</vt:lpwstr>
  </property>
</Properties>
</file>