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7" d="100"/>
          <a:sy n="37" d="100"/>
        </p:scale>
        <p:origin x="2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FRANKHAUSER" userId="d0270432-7d9a-43a5-ab61-6bbba8cf5588" providerId="ADAL" clId="{885F4F15-1D65-450E-B1FC-79CDF9D6B02C}"/>
    <pc:docChg chg="modSld">
      <pc:chgData name="Chantal FRANKHAUSER" userId="d0270432-7d9a-43a5-ab61-6bbba8cf5588" providerId="ADAL" clId="{885F4F15-1D65-450E-B1FC-79CDF9D6B02C}" dt="2024-10-18T07:05:52.133" v="0" actId="20577"/>
      <pc:docMkLst>
        <pc:docMk/>
      </pc:docMkLst>
      <pc:sldChg chg="modSp mod">
        <pc:chgData name="Chantal FRANKHAUSER" userId="d0270432-7d9a-43a5-ab61-6bbba8cf5588" providerId="ADAL" clId="{885F4F15-1D65-450E-B1FC-79CDF9D6B02C}" dt="2024-10-18T07:05:52.133" v="0" actId="20577"/>
        <pc:sldMkLst>
          <pc:docMk/>
          <pc:sldMk cId="3394905416" sldId="256"/>
        </pc:sldMkLst>
        <pc:spChg chg="mod">
          <ac:chgData name="Chantal FRANKHAUSER" userId="d0270432-7d9a-43a5-ab61-6bbba8cf5588" providerId="ADAL" clId="{885F4F15-1D65-450E-B1FC-79CDF9D6B02C}" dt="2024-10-18T07:05:52.133" v="0" actId="20577"/>
          <ac:spMkLst>
            <pc:docMk/>
            <pc:sldMk cId="3394905416" sldId="256"/>
            <ac:spMk id="5" creationId="{32354C19-21BB-E027-81DA-21ABD1C7C2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247" cy="498328"/>
          </a:xfrm>
          <a:prstGeom prst="rect">
            <a:avLst/>
          </a:prstGeom>
        </p:spPr>
        <p:txBody>
          <a:bodyPr vert="horz" lIns="92094" tIns="46047" rIns="92094" bIns="4604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8328"/>
          </a:xfrm>
          <a:prstGeom prst="rect">
            <a:avLst/>
          </a:prstGeom>
        </p:spPr>
        <p:txBody>
          <a:bodyPr vert="horz" lIns="92094" tIns="46047" rIns="92094" bIns="46047" rtlCol="0"/>
          <a:lstStyle>
            <a:lvl1pPr algn="r">
              <a:defRPr sz="1200"/>
            </a:lvl1pPr>
          </a:lstStyle>
          <a:p>
            <a:fld id="{243484C7-618D-4AC4-84C0-3867094AD50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1241425"/>
            <a:ext cx="238760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4" tIns="46047" rIns="92094" bIns="4604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87" y="4777245"/>
            <a:ext cx="5439102" cy="3908363"/>
          </a:xfrm>
          <a:prstGeom prst="rect">
            <a:avLst/>
          </a:prstGeom>
        </p:spPr>
        <p:txBody>
          <a:bodyPr vert="horz" lIns="92094" tIns="46047" rIns="92094" bIns="4604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310"/>
            <a:ext cx="2946247" cy="498328"/>
          </a:xfrm>
          <a:prstGeom prst="rect">
            <a:avLst/>
          </a:prstGeom>
        </p:spPr>
        <p:txBody>
          <a:bodyPr vert="horz" lIns="92094" tIns="46047" rIns="92094" bIns="4604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826" y="9428310"/>
            <a:ext cx="2946246" cy="498328"/>
          </a:xfrm>
          <a:prstGeom prst="rect">
            <a:avLst/>
          </a:prstGeom>
        </p:spPr>
        <p:txBody>
          <a:bodyPr vert="horz" lIns="92094" tIns="46047" rIns="92094" bIns="46047" rtlCol="0" anchor="b"/>
          <a:lstStyle>
            <a:lvl1pPr algn="r">
              <a:defRPr sz="12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habits, Visage humain, arbre">
            <a:extLst>
              <a:ext uri="{FF2B5EF4-FFF2-40B4-BE49-F238E27FC236}">
                <a16:creationId xmlns:a16="http://schemas.microsoft.com/office/drawing/2014/main" id="{ED17BA7B-9288-623A-613E-26A36A2597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53763" cy="15481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813306" y="10527239"/>
            <a:ext cx="927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Conférence   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12 novembre 2024 </a:t>
            </a:r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de 10h à 11 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813306" y="11193293"/>
            <a:ext cx="959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séances, tous les mardis </a:t>
            </a:r>
            <a:r>
              <a:rPr lang="fr-FR" sz="2400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10h à 11 h30</a:t>
            </a:r>
            <a:endParaRPr lang="fr-FR" sz="24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813305" y="11654958"/>
            <a:ext cx="942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Salle associative du stade de la Trinité  </a:t>
            </a:r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à PLOZEVET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427444" y="12378481"/>
            <a:ext cx="625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Inscription auprès de Chantal FRANKHAUSER</a:t>
            </a: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au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 06 68 48 29 30</a:t>
            </a: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ou à 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chantal.frankhauser@sportspourtous.org</a:t>
            </a:r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73E17070-0B4F-D689-DA73-05F16170E8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73" y="14216170"/>
            <a:ext cx="483510" cy="5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Graphique, texte, graphisme, Police&#10;&#10;Description générée automatiquement">
            <a:extLst>
              <a:ext uri="{FF2B5EF4-FFF2-40B4-BE49-F238E27FC236}">
                <a16:creationId xmlns:a16="http://schemas.microsoft.com/office/drawing/2014/main" id="{4D3E95FD-9763-C4DF-5104-3208FB8EF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99" y="14331218"/>
            <a:ext cx="815429" cy="514032"/>
          </a:xfrm>
          <a:prstGeom prst="rect">
            <a:avLst/>
          </a:prstGeom>
        </p:spPr>
      </p:pic>
      <p:pic>
        <p:nvPicPr>
          <p:cNvPr id="10" name="Image 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B5A1F65-1831-A799-F920-6C64D91EF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66" y="14269450"/>
            <a:ext cx="1598410" cy="63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82D3201CE254DA3D105276037C439" ma:contentTypeVersion="19" ma:contentTypeDescription="Crée un document." ma:contentTypeScope="" ma:versionID="f1ba70e8b8cc07409da430cc8eedfbc5">
  <xsd:schema xmlns:xsd="http://www.w3.org/2001/XMLSchema" xmlns:xs="http://www.w3.org/2001/XMLSchema" xmlns:p="http://schemas.microsoft.com/office/2006/metadata/properties" xmlns:ns2="53d151b6-1ae4-4dbc-be0e-36501aab2a10" xmlns:ns3="914beba5-ba0a-4807-a4ea-e61630534d37" xmlns:ns4="7039bbae-575f-4f89-b355-a058cec8f9ff" targetNamespace="http://schemas.microsoft.com/office/2006/metadata/properties" ma:root="true" ma:fieldsID="daa0d25f01f74b1d77447b980bdae33c" ns2:_="" ns3:_="" ns4:_="">
    <xsd:import namespace="53d151b6-1ae4-4dbc-be0e-36501aab2a10"/>
    <xsd:import namespace="914beba5-ba0a-4807-a4ea-e61630534d37"/>
    <xsd:import namespace="7039bbae-575f-4f89-b355-a058cec8f9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151b6-1ae4-4dbc-be0e-36501aab2a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beba5-ba0a-4807-a4ea-e61630534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3dce283-ceea-4aa4-b21f-0a5f1d2863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9bbae-575f-4f89-b355-a058cec8f9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61de409-9d1d-427b-9066-84fb2406b42c}" ma:internalName="TaxCatchAll" ma:showField="CatchAllData" ma:web="7039bbae-575f-4f89-b355-a058cec8f9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4beba5-ba0a-4807-a4ea-e61630534d37">
      <Terms xmlns="http://schemas.microsoft.com/office/infopath/2007/PartnerControls"/>
    </lcf76f155ced4ddcb4097134ff3c332f>
    <TaxCatchAll xmlns="7039bbae-575f-4f89-b355-a058cec8f9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BBBB0-B2EA-4E54-B719-6F945532F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d151b6-1ae4-4dbc-be0e-36501aab2a10"/>
    <ds:schemaRef ds:uri="914beba5-ba0a-4807-a4ea-e61630534d37"/>
    <ds:schemaRef ds:uri="7039bbae-575f-4f89-b355-a058cec8f9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8AEE37-73DD-4D8F-AEE2-E54D7397B1C0}">
  <ds:schemaRefs>
    <ds:schemaRef ds:uri="http://www.w3.org/XML/1998/namespace"/>
    <ds:schemaRef ds:uri="http://purl.org/dc/elements/1.1/"/>
    <ds:schemaRef ds:uri="7039bbae-575f-4f89-b355-a058cec8f9ff"/>
    <ds:schemaRef ds:uri="53d151b6-1ae4-4dbc-be0e-36501aab2a10"/>
    <ds:schemaRef ds:uri="http://purl.org/dc/terms/"/>
    <ds:schemaRef ds:uri="http://schemas.microsoft.com/office/2006/metadata/properties"/>
    <ds:schemaRef ds:uri="914beba5-ba0a-4807-a4ea-e61630534d37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7CA740-71FA-4BE4-BD0E-D6304095C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52</Words>
  <Application>Microsoft Office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Chantal FRANKHAUSER</cp:lastModifiedBy>
  <cp:revision>7</cp:revision>
  <cp:lastPrinted>2024-09-24T10:57:58Z</cp:lastPrinted>
  <dcterms:created xsi:type="dcterms:W3CDTF">2024-04-03T12:28:00Z</dcterms:created>
  <dcterms:modified xsi:type="dcterms:W3CDTF">2024-10-18T07:06:00Z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0x010100C2B82D3201CE254DA3D105276037C439</vt:lpwstr>
  </property>
</Properties>
</file>