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DA6B9-F7A1-4EF3-BF15-C5EA6D9DDA43}" v="1" dt="2024-09-30T12:37:22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2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FRANKHAUSER" userId="d0270432-7d9a-43a5-ab61-6bbba8cf5588" providerId="ADAL" clId="{F0A62D45-5D7B-46BA-87A3-540BB847D5B2}"/>
    <pc:docChg chg="custSel modSld">
      <pc:chgData name="Chantal FRANKHAUSER" userId="d0270432-7d9a-43a5-ab61-6bbba8cf5588" providerId="ADAL" clId="{F0A62D45-5D7B-46BA-87A3-540BB847D5B2}" dt="2024-09-23T06:19:18.936" v="50" actId="20577"/>
      <pc:docMkLst>
        <pc:docMk/>
      </pc:docMkLst>
      <pc:sldChg chg="modSp mod">
        <pc:chgData name="Chantal FRANKHAUSER" userId="d0270432-7d9a-43a5-ab61-6bbba8cf5588" providerId="ADAL" clId="{F0A62D45-5D7B-46BA-87A3-540BB847D5B2}" dt="2024-09-23T06:19:18.936" v="50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F0A62D45-5D7B-46BA-87A3-540BB847D5B2}" dt="2024-09-23T06:18:52.540" v="19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F0A62D45-5D7B-46BA-87A3-540BB847D5B2}" dt="2024-09-23T06:19:18.936" v="50" actId="20577"/>
          <ac:spMkLst>
            <pc:docMk/>
            <pc:sldMk cId="3394905416" sldId="256"/>
            <ac:spMk id="6" creationId="{82BC19FC-07D6-9BFE-9F8A-458FB6ACC34B}"/>
          </ac:spMkLst>
        </pc:spChg>
      </pc:sldChg>
    </pc:docChg>
  </pc:docChgLst>
  <pc:docChgLst>
    <pc:chgData name="Chantal FRANKHAUSER" userId="d0270432-7d9a-43a5-ab61-6bbba8cf5588" providerId="ADAL" clId="{12FF87AC-B214-443A-82B3-8A98FC926193}"/>
    <pc:docChg chg="custSel delSld modSld">
      <pc:chgData name="Chantal FRANKHAUSER" userId="d0270432-7d9a-43a5-ab61-6bbba8cf5588" providerId="ADAL" clId="{12FF87AC-B214-443A-82B3-8A98FC926193}" dt="2024-09-27T07:18:55.184" v="207"/>
      <pc:docMkLst>
        <pc:docMk/>
      </pc:docMkLst>
      <pc:sldChg chg="addSp delSp modSp mod">
        <pc:chgData name="Chantal FRANKHAUSER" userId="d0270432-7d9a-43a5-ab61-6bbba8cf5588" providerId="ADAL" clId="{12FF87AC-B214-443A-82B3-8A98FC926193}" dt="2024-09-27T07:18:55.184" v="207"/>
        <pc:sldMkLst>
          <pc:docMk/>
          <pc:sldMk cId="3394905416" sldId="256"/>
        </pc:sldMkLst>
        <pc:spChg chg="mod">
          <ac:chgData name="Chantal FRANKHAUSER" userId="d0270432-7d9a-43a5-ab61-6bbba8cf5588" providerId="ADAL" clId="{12FF87AC-B214-443A-82B3-8A98FC926193}" dt="2024-09-27T07:17:57.736" v="206" actId="20577"/>
          <ac:spMkLst>
            <pc:docMk/>
            <pc:sldMk cId="3394905416" sldId="256"/>
            <ac:spMk id="7" creationId="{85DCACC5-5E0C-2468-9DE4-67CB63E8DD98}"/>
          </ac:spMkLst>
        </pc:spChg>
        <pc:spChg chg="mod">
          <ac:chgData name="Chantal FRANKHAUSER" userId="d0270432-7d9a-43a5-ab61-6bbba8cf5588" providerId="ADAL" clId="{12FF87AC-B214-443A-82B3-8A98FC926193}" dt="2024-09-27T07:18:55.184" v="207"/>
          <ac:spMkLst>
            <pc:docMk/>
            <pc:sldMk cId="3394905416" sldId="256"/>
            <ac:spMk id="8" creationId="{D9F89808-DFE7-0B5E-BA75-BC4C5892376C}"/>
          </ac:spMkLst>
        </pc:spChg>
        <pc:spChg chg="del">
          <ac:chgData name="Chantal FRANKHAUSER" userId="d0270432-7d9a-43a5-ab61-6bbba8cf5588" providerId="ADAL" clId="{12FF87AC-B214-443A-82B3-8A98FC926193}" dt="2024-09-27T07:17:23" v="180" actId="478"/>
          <ac:spMkLst>
            <pc:docMk/>
            <pc:sldMk cId="3394905416" sldId="256"/>
            <ac:spMk id="11" creationId="{CD5C1256-5AF5-A11D-5A8F-D7FCAE3F1E98}"/>
          </ac:spMkLst>
        </pc:spChg>
        <pc:picChg chg="add mod">
          <ac:chgData name="Chantal FRANKHAUSER" userId="d0270432-7d9a-43a5-ab61-6bbba8cf5588" providerId="ADAL" clId="{12FF87AC-B214-443A-82B3-8A98FC926193}" dt="2024-09-27T07:17:34.063" v="182" actId="1076"/>
          <ac:picMkLst>
            <pc:docMk/>
            <pc:sldMk cId="3394905416" sldId="256"/>
            <ac:picMk id="3" creationId="{26AD9978-B056-A04E-EB0D-4DCD64225D5F}"/>
          </ac:picMkLst>
        </pc:picChg>
      </pc:sldChg>
      <pc:sldChg chg="del">
        <pc:chgData name="Chantal FRANKHAUSER" userId="d0270432-7d9a-43a5-ab61-6bbba8cf5588" providerId="ADAL" clId="{12FF87AC-B214-443A-82B3-8A98FC926193}" dt="2024-09-27T07:16:27.503" v="173" actId="2696"/>
        <pc:sldMkLst>
          <pc:docMk/>
          <pc:sldMk cId="3185551479" sldId="257"/>
        </pc:sldMkLst>
      </pc:sldChg>
      <pc:sldChg chg="del">
        <pc:chgData name="Chantal FRANKHAUSER" userId="d0270432-7d9a-43a5-ab61-6bbba8cf5588" providerId="ADAL" clId="{12FF87AC-B214-443A-82B3-8A98FC926193}" dt="2024-09-27T07:16:33.962" v="174" actId="2696"/>
        <pc:sldMkLst>
          <pc:docMk/>
          <pc:sldMk cId="1129008385" sldId="258"/>
        </pc:sldMkLst>
      </pc:sldChg>
      <pc:sldChg chg="del">
        <pc:chgData name="Chantal FRANKHAUSER" userId="d0270432-7d9a-43a5-ab61-6bbba8cf5588" providerId="ADAL" clId="{12FF87AC-B214-443A-82B3-8A98FC926193}" dt="2024-09-27T07:16:44.241" v="175" actId="2696"/>
        <pc:sldMkLst>
          <pc:docMk/>
          <pc:sldMk cId="2848407352" sldId="259"/>
        </pc:sldMkLst>
      </pc:sldChg>
      <pc:sldChg chg="del">
        <pc:chgData name="Chantal FRANKHAUSER" userId="d0270432-7d9a-43a5-ab61-6bbba8cf5588" providerId="ADAL" clId="{12FF87AC-B214-443A-82B3-8A98FC926193}" dt="2024-09-27T07:16:49.056" v="176" actId="2696"/>
        <pc:sldMkLst>
          <pc:docMk/>
          <pc:sldMk cId="3201670150" sldId="260"/>
        </pc:sldMkLst>
      </pc:sldChg>
      <pc:sldChg chg="del">
        <pc:chgData name="Chantal FRANKHAUSER" userId="d0270432-7d9a-43a5-ab61-6bbba8cf5588" providerId="ADAL" clId="{12FF87AC-B214-443A-82B3-8A98FC926193}" dt="2024-09-27T07:16:57.290" v="178" actId="2696"/>
        <pc:sldMkLst>
          <pc:docMk/>
          <pc:sldMk cId="525659870" sldId="261"/>
        </pc:sldMkLst>
      </pc:sldChg>
      <pc:sldChg chg="del">
        <pc:chgData name="Chantal FRANKHAUSER" userId="d0270432-7d9a-43a5-ab61-6bbba8cf5588" providerId="ADAL" clId="{12FF87AC-B214-443A-82B3-8A98FC926193}" dt="2024-09-27T07:16:52.715" v="177" actId="2696"/>
        <pc:sldMkLst>
          <pc:docMk/>
          <pc:sldMk cId="2198810128" sldId="262"/>
        </pc:sldMkLst>
      </pc:sldChg>
      <pc:sldChg chg="addSp delSp modSp mod">
        <pc:chgData name="Chantal FRANKHAUSER" userId="d0270432-7d9a-43a5-ab61-6bbba8cf5588" providerId="ADAL" clId="{12FF87AC-B214-443A-82B3-8A98FC926193}" dt="2024-09-27T07:15:47.933" v="169" actId="1076"/>
        <pc:sldMkLst>
          <pc:docMk/>
          <pc:sldMk cId="2601414542" sldId="264"/>
        </pc:sldMkLst>
        <pc:spChg chg="mod">
          <ac:chgData name="Chantal FRANKHAUSER" userId="d0270432-7d9a-43a5-ab61-6bbba8cf5588" providerId="ADAL" clId="{12FF87AC-B214-443A-82B3-8A98FC926193}" dt="2024-09-27T07:06:02.354" v="39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Chantal FRANKHAUSER" userId="d0270432-7d9a-43a5-ab61-6bbba8cf5588" providerId="ADAL" clId="{12FF87AC-B214-443A-82B3-8A98FC926193}" dt="2024-09-27T07:06:12.314" v="40" actId="114"/>
          <ac:spMkLst>
            <pc:docMk/>
            <pc:sldMk cId="2601414542" sldId="264"/>
            <ac:spMk id="6" creationId="{82BC19FC-07D6-9BFE-9F8A-458FB6ACC34B}"/>
          </ac:spMkLst>
        </pc:spChg>
        <pc:spChg chg="mod">
          <ac:chgData name="Chantal FRANKHAUSER" userId="d0270432-7d9a-43a5-ab61-6bbba8cf5588" providerId="ADAL" clId="{12FF87AC-B214-443A-82B3-8A98FC926193}" dt="2024-09-27T07:08:15.324" v="58" actId="20577"/>
          <ac:spMkLst>
            <pc:docMk/>
            <pc:sldMk cId="2601414542" sldId="264"/>
            <ac:spMk id="7" creationId="{85DCACC5-5E0C-2468-9DE4-67CB63E8DD98}"/>
          </ac:spMkLst>
        </pc:spChg>
        <pc:spChg chg="mod">
          <ac:chgData name="Chantal FRANKHAUSER" userId="d0270432-7d9a-43a5-ab61-6bbba8cf5588" providerId="ADAL" clId="{12FF87AC-B214-443A-82B3-8A98FC926193}" dt="2024-09-27T07:14:25.201" v="157" actId="20577"/>
          <ac:spMkLst>
            <pc:docMk/>
            <pc:sldMk cId="2601414542" sldId="264"/>
            <ac:spMk id="8" creationId="{D9F89808-DFE7-0B5E-BA75-BC4C5892376C}"/>
          </ac:spMkLst>
        </pc:spChg>
        <pc:spChg chg="del mod">
          <ac:chgData name="Chantal FRANKHAUSER" userId="d0270432-7d9a-43a5-ab61-6bbba8cf5588" providerId="ADAL" clId="{12FF87AC-B214-443A-82B3-8A98FC926193}" dt="2024-09-27T07:15:42.815" v="168" actId="478"/>
          <ac:spMkLst>
            <pc:docMk/>
            <pc:sldMk cId="2601414542" sldId="264"/>
            <ac:spMk id="11" creationId="{CD5C1256-5AF5-A11D-5A8F-D7FCAE3F1E98}"/>
          </ac:spMkLst>
        </pc:spChg>
        <pc:picChg chg="add mod">
          <ac:chgData name="Chantal FRANKHAUSER" userId="d0270432-7d9a-43a5-ab61-6bbba8cf5588" providerId="ADAL" clId="{12FF87AC-B214-443A-82B3-8A98FC926193}" dt="2024-09-27T07:15:47.933" v="169" actId="1076"/>
          <ac:picMkLst>
            <pc:docMk/>
            <pc:sldMk cId="2601414542" sldId="264"/>
            <ac:picMk id="9" creationId="{79507ECC-8811-F8FD-0DE8-C08EFEFE721C}"/>
          </ac:picMkLst>
        </pc:picChg>
      </pc:sldChg>
      <pc:sldChg chg="del">
        <pc:chgData name="Chantal FRANKHAUSER" userId="d0270432-7d9a-43a5-ab61-6bbba8cf5588" providerId="ADAL" clId="{12FF87AC-B214-443A-82B3-8A98FC926193}" dt="2024-09-27T07:16:00.794" v="170" actId="2696"/>
        <pc:sldMkLst>
          <pc:docMk/>
          <pc:sldMk cId="1659688744" sldId="265"/>
        </pc:sldMkLst>
      </pc:sldChg>
      <pc:sldChg chg="modSp del mod">
        <pc:chgData name="Chantal FRANKHAUSER" userId="d0270432-7d9a-43a5-ab61-6bbba8cf5588" providerId="ADAL" clId="{12FF87AC-B214-443A-82B3-8A98FC926193}" dt="2024-09-27T07:16:08.177" v="171" actId="2696"/>
        <pc:sldMkLst>
          <pc:docMk/>
          <pc:sldMk cId="1907402752" sldId="266"/>
        </pc:sldMkLst>
        <pc:spChg chg="mod">
          <ac:chgData name="Chantal FRANKHAUSER" userId="d0270432-7d9a-43a5-ab61-6bbba8cf5588" providerId="ADAL" clId="{12FF87AC-B214-443A-82B3-8A98FC926193}" dt="2024-09-27T07:08:32.429" v="70" actId="20577"/>
          <ac:spMkLst>
            <pc:docMk/>
            <pc:sldMk cId="1907402752" sldId="266"/>
            <ac:spMk id="8" creationId="{D9F89808-DFE7-0B5E-BA75-BC4C5892376C}"/>
          </ac:spMkLst>
        </pc:spChg>
      </pc:sldChg>
      <pc:sldChg chg="del">
        <pc:chgData name="Chantal FRANKHAUSER" userId="d0270432-7d9a-43a5-ab61-6bbba8cf5588" providerId="ADAL" clId="{12FF87AC-B214-443A-82B3-8A98FC926193}" dt="2024-09-27T07:04:41.773" v="0" actId="2696"/>
        <pc:sldMkLst>
          <pc:docMk/>
          <pc:sldMk cId="3604091388" sldId="267"/>
        </pc:sldMkLst>
      </pc:sldChg>
      <pc:sldChg chg="del">
        <pc:chgData name="Chantal FRANKHAUSER" userId="d0270432-7d9a-43a5-ab61-6bbba8cf5588" providerId="ADAL" clId="{12FF87AC-B214-443A-82B3-8A98FC926193}" dt="2024-09-27T07:04:47.124" v="1" actId="2696"/>
        <pc:sldMkLst>
          <pc:docMk/>
          <pc:sldMk cId="48053331" sldId="268"/>
        </pc:sldMkLst>
      </pc:sldChg>
      <pc:sldChg chg="del">
        <pc:chgData name="Chantal FRANKHAUSER" userId="d0270432-7d9a-43a5-ab61-6bbba8cf5588" providerId="ADAL" clId="{12FF87AC-B214-443A-82B3-8A98FC926193}" dt="2024-09-27T07:04:49.770" v="2" actId="2696"/>
        <pc:sldMkLst>
          <pc:docMk/>
          <pc:sldMk cId="3702530658" sldId="269"/>
        </pc:sldMkLst>
      </pc:sldChg>
      <pc:sldChg chg="del">
        <pc:chgData name="Chantal FRANKHAUSER" userId="d0270432-7d9a-43a5-ab61-6bbba8cf5588" providerId="ADAL" clId="{12FF87AC-B214-443A-82B3-8A98FC926193}" dt="2024-09-27T07:05:15.099" v="3" actId="2696"/>
        <pc:sldMkLst>
          <pc:docMk/>
          <pc:sldMk cId="2681273729" sldId="270"/>
        </pc:sldMkLst>
      </pc:sldChg>
      <pc:sldChg chg="del">
        <pc:chgData name="Chantal FRANKHAUSER" userId="d0270432-7d9a-43a5-ab61-6bbba8cf5588" providerId="ADAL" clId="{12FF87AC-B214-443A-82B3-8A98FC926193}" dt="2024-09-27T07:17:01.797" v="179" actId="2696"/>
        <pc:sldMkLst>
          <pc:docMk/>
          <pc:sldMk cId="1958204911" sldId="271"/>
        </pc:sldMkLst>
      </pc:sldChg>
      <pc:sldChg chg="del">
        <pc:chgData name="Chantal FRANKHAUSER" userId="d0270432-7d9a-43a5-ab61-6bbba8cf5588" providerId="ADAL" clId="{12FF87AC-B214-443A-82B3-8A98FC926193}" dt="2024-09-27T07:16:21.503" v="172" actId="2696"/>
        <pc:sldMkLst>
          <pc:docMk/>
          <pc:sldMk cId="2060813427" sldId="272"/>
        </pc:sldMkLst>
      </pc:sldChg>
    </pc:docChg>
  </pc:docChgLst>
  <pc:docChgLst>
    <pc:chgData name="Chantal FRANKHAUSER" userId="d0270432-7d9a-43a5-ab61-6bbba8cf5588" providerId="ADAL" clId="{96E23508-7642-49F4-925E-8E46F3F9FF57}"/>
    <pc:docChg chg="modSld">
      <pc:chgData name="Chantal FRANKHAUSER" userId="d0270432-7d9a-43a5-ab61-6bbba8cf5588" providerId="ADAL" clId="{96E23508-7642-49F4-925E-8E46F3F9FF57}" dt="2024-09-30T06:26:28.166" v="84" actId="20577"/>
      <pc:docMkLst>
        <pc:docMk/>
      </pc:docMkLst>
      <pc:sldChg chg="modSp mod">
        <pc:chgData name="Chantal FRANKHAUSER" userId="d0270432-7d9a-43a5-ab61-6bbba8cf5588" providerId="ADAL" clId="{96E23508-7642-49F4-925E-8E46F3F9FF57}" dt="2024-09-30T06:26:28.166" v="84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96E23508-7642-49F4-925E-8E46F3F9FF57}" dt="2024-09-30T06:26:28.166" v="84" actId="20577"/>
          <ac:spMkLst>
            <pc:docMk/>
            <pc:sldMk cId="3394905416" sldId="256"/>
            <ac:spMk id="8" creationId="{D9F89808-DFE7-0B5E-BA75-BC4C5892376C}"/>
          </ac:spMkLst>
        </pc:spChg>
      </pc:sldChg>
    </pc:docChg>
  </pc:docChgLst>
  <pc:docChgLst>
    <pc:chgData name="Chantal FRANKHAUSER" userId="d0270432-7d9a-43a5-ab61-6bbba8cf5588" providerId="ADAL" clId="{B8CDA6B9-F7A1-4EF3-BF15-C5EA6D9DDA43}"/>
    <pc:docChg chg="undo custSel modSld">
      <pc:chgData name="Chantal FRANKHAUSER" userId="d0270432-7d9a-43a5-ab61-6bbba8cf5588" providerId="ADAL" clId="{B8CDA6B9-F7A1-4EF3-BF15-C5EA6D9DDA43}" dt="2024-10-04T09:49:23.463" v="201" actId="20577"/>
      <pc:docMkLst>
        <pc:docMk/>
      </pc:docMkLst>
      <pc:sldChg chg="addSp delSp modSp mod">
        <pc:chgData name="Chantal FRANKHAUSER" userId="d0270432-7d9a-43a5-ab61-6bbba8cf5588" providerId="ADAL" clId="{B8CDA6B9-F7A1-4EF3-BF15-C5EA6D9DDA43}" dt="2024-10-04T09:49:23.463" v="201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B8CDA6B9-F7A1-4EF3-BF15-C5EA6D9DDA43}" dt="2024-09-30T12:40:40.624" v="90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B8CDA6B9-F7A1-4EF3-BF15-C5EA6D9DDA43}" dt="2024-10-04T09:42:20.739" v="189" actId="14100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Chantal FRANKHAUSER" userId="d0270432-7d9a-43a5-ab61-6bbba8cf5588" providerId="ADAL" clId="{B8CDA6B9-F7A1-4EF3-BF15-C5EA6D9DDA43}" dt="2024-10-04T09:49:23.463" v="201" actId="20577"/>
          <ac:spMkLst>
            <pc:docMk/>
            <pc:sldMk cId="3394905416" sldId="256"/>
            <ac:spMk id="7" creationId="{85DCACC5-5E0C-2468-9DE4-67CB63E8DD98}"/>
          </ac:spMkLst>
        </pc:spChg>
        <pc:spChg chg="mod">
          <ac:chgData name="Chantal FRANKHAUSER" userId="d0270432-7d9a-43a5-ab61-6bbba8cf5588" providerId="ADAL" clId="{B8CDA6B9-F7A1-4EF3-BF15-C5EA6D9DDA43}" dt="2024-09-30T12:43:45.981" v="163" actId="20577"/>
          <ac:spMkLst>
            <pc:docMk/>
            <pc:sldMk cId="3394905416" sldId="256"/>
            <ac:spMk id="8" creationId="{D9F89808-DFE7-0B5E-BA75-BC4C5892376C}"/>
          </ac:spMkLst>
        </pc:spChg>
        <pc:picChg chg="del">
          <ac:chgData name="Chantal FRANKHAUSER" userId="d0270432-7d9a-43a5-ab61-6bbba8cf5588" providerId="ADAL" clId="{B8CDA6B9-F7A1-4EF3-BF15-C5EA6D9DDA43}" dt="2024-09-30T12:36:49.933" v="18" actId="478"/>
          <ac:picMkLst>
            <pc:docMk/>
            <pc:sldMk cId="3394905416" sldId="256"/>
            <ac:picMk id="3" creationId="{26AD9978-B056-A04E-EB0D-4DCD64225D5F}"/>
          </ac:picMkLst>
        </pc:picChg>
        <pc:picChg chg="add mod">
          <ac:chgData name="Chantal FRANKHAUSER" userId="d0270432-7d9a-43a5-ab61-6bbba8cf5588" providerId="ADAL" clId="{B8CDA6B9-F7A1-4EF3-BF15-C5EA6D9DDA43}" dt="2024-09-30T12:37:34.349" v="23" actId="14100"/>
          <ac:picMkLst>
            <pc:docMk/>
            <pc:sldMk cId="3394905416" sldId="256"/>
            <ac:picMk id="10" creationId="{424CFF82-4AB5-BAAE-B99B-5235FC302544}"/>
          </ac:picMkLst>
        </pc:picChg>
      </pc:sldChg>
    </pc:docChg>
  </pc:docChgLst>
  <pc:docChgLst>
    <pc:chgData name="Chantal FRANKHAUSER" userId="d0270432-7d9a-43a5-ab61-6bbba8cf5588" providerId="ADAL" clId="{AA60E3F2-FEDE-42F2-B711-C39FDAD86149}"/>
    <pc:docChg chg="delSld modSld">
      <pc:chgData name="Chantal FRANKHAUSER" userId="d0270432-7d9a-43a5-ab61-6bbba8cf5588" providerId="ADAL" clId="{AA60E3F2-FEDE-42F2-B711-C39FDAD86149}" dt="2024-09-30T06:24:03.087" v="8" actId="20577"/>
      <pc:docMkLst>
        <pc:docMk/>
      </pc:docMkLst>
      <pc:sldChg chg="modSp mod">
        <pc:chgData name="Chantal FRANKHAUSER" userId="d0270432-7d9a-43a5-ab61-6bbba8cf5588" providerId="ADAL" clId="{AA60E3F2-FEDE-42F2-B711-C39FDAD86149}" dt="2024-09-30T06:24:03.087" v="8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AA60E3F2-FEDE-42F2-B711-C39FDAD86149}" dt="2024-09-30T06:24:03.087" v="8" actId="20577"/>
          <ac:spMkLst>
            <pc:docMk/>
            <pc:sldMk cId="3394905416" sldId="256"/>
            <ac:spMk id="7" creationId="{85DCACC5-5E0C-2468-9DE4-67CB63E8DD98}"/>
          </ac:spMkLst>
        </pc:spChg>
      </pc:sldChg>
      <pc:sldChg chg="del">
        <pc:chgData name="Chantal FRANKHAUSER" userId="d0270432-7d9a-43a5-ab61-6bbba8cf5588" providerId="ADAL" clId="{AA60E3F2-FEDE-42F2-B711-C39FDAD86149}" dt="2024-09-30T06:23:45.264" v="0" actId="2696"/>
        <pc:sldMkLst>
          <pc:docMk/>
          <pc:sldMk cId="2601414542" sldId="264"/>
        </pc:sldMkLst>
      </pc:sldChg>
    </pc:docChg>
  </pc:docChgLst>
  <pc:docChgLst>
    <pc:chgData name="Chantal FRANKHAUSER" userId="d0270432-7d9a-43a5-ab61-6bbba8cf5588" providerId="ADAL" clId="{5A71F1FB-917D-4F53-A44B-209A7308C407}"/>
    <pc:docChg chg="custSel addSld modSld modNotesMaster">
      <pc:chgData name="Chantal FRANKHAUSER" userId="d0270432-7d9a-43a5-ab61-6bbba8cf5588" providerId="ADAL" clId="{5A71F1FB-917D-4F53-A44B-209A7308C407}" dt="2024-09-24T11:02:12.091" v="581"/>
      <pc:docMkLst>
        <pc:docMk/>
      </pc:docMkLst>
      <pc:sldChg chg="addSp delSp modSp mod">
        <pc:chgData name="Chantal FRANKHAUSER" userId="d0270432-7d9a-43a5-ab61-6bbba8cf5588" providerId="ADAL" clId="{5A71F1FB-917D-4F53-A44B-209A7308C407}" dt="2024-09-24T10:56:12.657" v="243" actId="1076"/>
        <pc:sldMkLst>
          <pc:docMk/>
          <pc:sldMk cId="3394905416" sldId="256"/>
        </pc:sldMkLst>
        <pc:spChg chg="mod">
          <ac:chgData name="Chantal FRANKHAUSER" userId="d0270432-7d9a-43a5-ab61-6bbba8cf5588" providerId="ADAL" clId="{5A71F1FB-917D-4F53-A44B-209A7308C407}" dt="2024-09-24T10:52:13.446" v="56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52:45.001" v="86" actId="20577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Chantal FRANKHAUSER" userId="d0270432-7d9a-43a5-ab61-6bbba8cf5588" providerId="ADAL" clId="{5A71F1FB-917D-4F53-A44B-209A7308C407}" dt="2024-09-24T10:53:23.253" v="129" actId="20577"/>
          <ac:spMkLst>
            <pc:docMk/>
            <pc:sldMk cId="3394905416" sldId="256"/>
            <ac:spMk id="7" creationId="{85DCACC5-5E0C-2468-9DE4-67CB63E8DD98}"/>
          </ac:spMkLst>
        </pc:spChg>
        <pc:spChg chg="mod">
          <ac:chgData name="Chantal FRANKHAUSER" userId="d0270432-7d9a-43a5-ab61-6bbba8cf5588" providerId="ADAL" clId="{5A71F1FB-917D-4F53-A44B-209A7308C407}" dt="2024-09-24T10:54:50.424" v="230" actId="20577"/>
          <ac:spMkLst>
            <pc:docMk/>
            <pc:sldMk cId="3394905416" sldId="256"/>
            <ac:spMk id="8" creationId="{D9F89808-DFE7-0B5E-BA75-BC4C5892376C}"/>
          </ac:spMkLst>
        </pc:spChg>
        <pc:spChg chg="del mod">
          <ac:chgData name="Chantal FRANKHAUSER" userId="d0270432-7d9a-43a5-ab61-6bbba8cf5588" providerId="ADAL" clId="{5A71F1FB-917D-4F53-A44B-209A7308C407}" dt="2024-09-24T10:56:07.700" v="242" actId="478"/>
          <ac:spMkLst>
            <pc:docMk/>
            <pc:sldMk cId="3394905416" sldId="256"/>
            <ac:spMk id="9" creationId="{E9515E77-743F-A8C6-E71E-682B50FB38E8}"/>
          </ac:spMkLst>
        </pc:spChg>
        <pc:picChg chg="add mod">
          <ac:chgData name="Chantal FRANKHAUSER" userId="d0270432-7d9a-43a5-ab61-6bbba8cf5588" providerId="ADAL" clId="{5A71F1FB-917D-4F53-A44B-209A7308C407}" dt="2024-09-24T10:56:12.657" v="243" actId="1076"/>
          <ac:picMkLst>
            <pc:docMk/>
            <pc:sldMk cId="3394905416" sldId="256"/>
            <ac:picMk id="4" creationId="{4D3E95FD-9763-C4DF-5104-3208FB8EF43F}"/>
          </ac:picMkLst>
        </pc:picChg>
      </pc:sldChg>
      <pc:sldChg chg="addSp delSp modSp mod">
        <pc:chgData name="Chantal FRANKHAUSER" userId="d0270432-7d9a-43a5-ab61-6bbba8cf5588" providerId="ADAL" clId="{5A71F1FB-917D-4F53-A44B-209A7308C407}" dt="2024-09-24T11:02:12.091" v="581"/>
        <pc:sldMkLst>
          <pc:docMk/>
          <pc:sldMk cId="2601414542" sldId="264"/>
        </pc:sldMkLst>
        <pc:spChg chg="mod">
          <ac:chgData name="Chantal FRANKHAUSER" userId="d0270432-7d9a-43a5-ab61-6bbba8cf5588" providerId="ADAL" clId="{5A71F1FB-917D-4F53-A44B-209A7308C407}" dt="2024-09-24T10:58:37.154" v="262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59:22.736" v="309" actId="20577"/>
          <ac:spMkLst>
            <pc:docMk/>
            <pc:sldMk cId="2601414542" sldId="264"/>
            <ac:spMk id="6" creationId="{82BC19FC-07D6-9BFE-9F8A-458FB6ACC34B}"/>
          </ac:spMkLst>
        </pc:spChg>
        <pc:spChg chg="mod">
          <ac:chgData name="Chantal FRANKHAUSER" userId="d0270432-7d9a-43a5-ab61-6bbba8cf5588" providerId="ADAL" clId="{5A71F1FB-917D-4F53-A44B-209A7308C407}" dt="2024-09-24T11:00:25.071" v="477" actId="14100"/>
          <ac:spMkLst>
            <pc:docMk/>
            <pc:sldMk cId="2601414542" sldId="264"/>
            <ac:spMk id="7" creationId="{85DCACC5-5E0C-2468-9DE4-67CB63E8DD98}"/>
          </ac:spMkLst>
        </pc:spChg>
        <pc:spChg chg="mod">
          <ac:chgData name="Chantal FRANKHAUSER" userId="d0270432-7d9a-43a5-ab61-6bbba8cf5588" providerId="ADAL" clId="{5A71F1FB-917D-4F53-A44B-209A7308C407}" dt="2024-09-24T11:01:35.533" v="577" actId="20577"/>
          <ac:spMkLst>
            <pc:docMk/>
            <pc:sldMk cId="2601414542" sldId="264"/>
            <ac:spMk id="8" creationId="{D9F89808-DFE7-0B5E-BA75-BC4C5892376C}"/>
          </ac:spMkLst>
        </pc:spChg>
        <pc:spChg chg="del">
          <ac:chgData name="Chantal FRANKHAUSER" userId="d0270432-7d9a-43a5-ab61-6bbba8cf5588" providerId="ADAL" clId="{5A71F1FB-917D-4F53-A44B-209A7308C407}" dt="2024-09-24T11:01:39.016" v="578" actId="478"/>
          <ac:spMkLst>
            <pc:docMk/>
            <pc:sldMk cId="2601414542" sldId="264"/>
            <ac:spMk id="9" creationId="{E9515E77-743F-A8C6-E71E-682B50FB38E8}"/>
          </ac:spMkLst>
        </pc:spChg>
        <pc:graphicFrameChg chg="add del mod">
          <ac:chgData name="Chantal FRANKHAUSER" userId="d0270432-7d9a-43a5-ab61-6bbba8cf5588" providerId="ADAL" clId="{5A71F1FB-917D-4F53-A44B-209A7308C407}" dt="2024-09-24T11:01:51.936" v="580" actId="478"/>
          <ac:graphicFrameMkLst>
            <pc:docMk/>
            <pc:sldMk cId="2601414542" sldId="264"/>
            <ac:graphicFrameMk id="2" creationId="{B2C67A1C-BE92-3AE7-8347-9EDF8608E668}"/>
          </ac:graphicFrameMkLst>
        </pc:graphicFrameChg>
        <pc:picChg chg="add mod">
          <ac:chgData name="Chantal FRANKHAUSER" userId="d0270432-7d9a-43a5-ab61-6bbba8cf5588" providerId="ADAL" clId="{5A71F1FB-917D-4F53-A44B-209A7308C407}" dt="2024-09-24T11:02:12.091" v="581"/>
          <ac:picMkLst>
            <pc:docMk/>
            <pc:sldMk cId="2601414542" sldId="264"/>
            <ac:picMk id="10" creationId="{F3F9D0E2-8B20-7923-A78F-8509345501E3}"/>
          </ac:picMkLst>
        </pc:picChg>
      </pc:sldChg>
      <pc:sldChg chg="modSp mod">
        <pc:chgData name="Chantal FRANKHAUSER" userId="d0270432-7d9a-43a5-ab61-6bbba8cf5588" providerId="ADAL" clId="{5A71F1FB-917D-4F53-A44B-209A7308C407}" dt="2024-09-24T10:06:18.706" v="29" actId="20577"/>
        <pc:sldMkLst>
          <pc:docMk/>
          <pc:sldMk cId="1907402752" sldId="266"/>
        </pc:sldMkLst>
        <pc:spChg chg="mod">
          <ac:chgData name="Chantal FRANKHAUSER" userId="d0270432-7d9a-43a5-ab61-6bbba8cf5588" providerId="ADAL" clId="{5A71F1FB-917D-4F53-A44B-209A7308C407}" dt="2024-09-24T10:05:53.390" v="11" actId="20577"/>
          <ac:spMkLst>
            <pc:docMk/>
            <pc:sldMk cId="1907402752" sldId="26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06:18.706" v="29" actId="20577"/>
          <ac:spMkLst>
            <pc:docMk/>
            <pc:sldMk cId="1907402752" sldId="266"/>
            <ac:spMk id="6" creationId="{82BC19FC-07D6-9BFE-9F8A-458FB6ACC34B}"/>
          </ac:spMkLst>
        </pc:spChg>
      </pc:sldChg>
      <pc:sldChg chg="modSp add mod">
        <pc:chgData name="Chantal FRANKHAUSER" userId="d0270432-7d9a-43a5-ab61-6bbba8cf5588" providerId="ADAL" clId="{5A71F1FB-917D-4F53-A44B-209A7308C407}" dt="2024-09-24T10:56:57.331" v="252" actId="20577"/>
        <pc:sldMkLst>
          <pc:docMk/>
          <pc:sldMk cId="2060813427" sldId="272"/>
        </pc:sldMkLst>
        <pc:spChg chg="mod">
          <ac:chgData name="Chantal FRANKHAUSER" userId="d0270432-7d9a-43a5-ab61-6bbba8cf5588" providerId="ADAL" clId="{5A71F1FB-917D-4F53-A44B-209A7308C407}" dt="2024-09-24T10:56:57.331" v="252" actId="20577"/>
          <ac:spMkLst>
            <pc:docMk/>
            <pc:sldMk cId="2060813427" sldId="272"/>
            <ac:spMk id="7" creationId="{85DCACC5-5E0C-2468-9DE4-67CB63E8DD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r">
              <a:defRPr sz="1200"/>
            </a:lvl1pPr>
          </a:lstStyle>
          <a:p>
            <a:fld id="{243484C7-618D-4AC4-84C0-3867094AD508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41425"/>
            <a:ext cx="238760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4" tIns="46047" rIns="92094" bIns="4604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87" y="4777245"/>
            <a:ext cx="5439102" cy="3908363"/>
          </a:xfrm>
          <a:prstGeom prst="rect">
            <a:avLst/>
          </a:prstGeom>
        </p:spPr>
        <p:txBody>
          <a:bodyPr vert="horz" lIns="92094" tIns="46047" rIns="92094" bIns="4604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310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826" y="9428310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r">
              <a:defRPr sz="12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habits, Visage humain, arbre">
            <a:extLst>
              <a:ext uri="{FF2B5EF4-FFF2-40B4-BE49-F238E27FC236}">
                <a16:creationId xmlns:a16="http://schemas.microsoft.com/office/drawing/2014/main" id="{ED17BA7B-9288-623A-613E-26A36A2597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53763" cy="15481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813306" y="10527239"/>
            <a:ext cx="927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8 novembre  2024 </a:t>
            </a:r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de 13h30 à 15h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813305" y="11193293"/>
            <a:ext cx="988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séances, tous les vendredis </a:t>
            </a:r>
            <a:r>
              <a:rPr lang="fr-FR" sz="24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13h30-15h</a:t>
            </a:r>
            <a:endParaRPr lang="fr-FR" sz="24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813305" y="11654958"/>
            <a:ext cx="7407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Salle TI AN HALL  </a:t>
            </a:r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à POULDERGAT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427444" y="12378481"/>
            <a:ext cx="62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Inscription auprès de Chantal FRANKHAUSER</a:t>
            </a: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au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 06 68 48 29 30 </a:t>
            </a:r>
            <a:r>
              <a:rPr lang="fr-FR" b="1">
                <a:latin typeface="Rubik" pitchFamily="2" charset="-79"/>
                <a:cs typeface="Rubik" pitchFamily="2" charset="-79"/>
              </a:rPr>
              <a:t>ou mairie au 02 98 74 61 26</a:t>
            </a:r>
            <a:endParaRPr lang="fr-FR" b="1" dirty="0">
              <a:latin typeface="Rubik" pitchFamily="2" charset="-79"/>
              <a:cs typeface="Rubik" pitchFamily="2" charset="-79"/>
            </a:endParaRP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ou à 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chantal.frankhauser@sportspoutous.org</a:t>
            </a:r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73E17070-0B4F-D689-DA73-05F16170E8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73" y="14216170"/>
            <a:ext cx="483510" cy="5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Graphique, texte, graphisme, Police&#10;&#10;Description générée automatiquement">
            <a:extLst>
              <a:ext uri="{FF2B5EF4-FFF2-40B4-BE49-F238E27FC236}">
                <a16:creationId xmlns:a16="http://schemas.microsoft.com/office/drawing/2014/main" id="{4D3E95FD-9763-C4DF-5104-3208FB8EF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85" y="14101120"/>
            <a:ext cx="1180443" cy="744130"/>
          </a:xfrm>
          <a:prstGeom prst="rect">
            <a:avLst/>
          </a:prstGeom>
        </p:spPr>
      </p:pic>
      <p:pic>
        <p:nvPicPr>
          <p:cNvPr id="10" name="Image 9" descr="Une image contenant texte, symbole, Emblème, écusson&#10;&#10;Description générée automatiquement">
            <a:extLst>
              <a:ext uri="{FF2B5EF4-FFF2-40B4-BE49-F238E27FC236}">
                <a16:creationId xmlns:a16="http://schemas.microsoft.com/office/drawing/2014/main" id="{424CFF82-4AB5-BAAE-B99B-5235FC302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35" y="14216170"/>
            <a:ext cx="781449" cy="10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4beba5-ba0a-4807-a4ea-e61630534d37">
      <Terms xmlns="http://schemas.microsoft.com/office/infopath/2007/PartnerControls"/>
    </lcf76f155ced4ddcb4097134ff3c332f>
    <TaxCatchAll xmlns="7039bbae-575f-4f89-b355-a058cec8f9f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82D3201CE254DA3D105276037C439" ma:contentTypeVersion="19" ma:contentTypeDescription="Crée un document." ma:contentTypeScope="" ma:versionID="f1ba70e8b8cc07409da430cc8eedfbc5">
  <xsd:schema xmlns:xsd="http://www.w3.org/2001/XMLSchema" xmlns:xs="http://www.w3.org/2001/XMLSchema" xmlns:p="http://schemas.microsoft.com/office/2006/metadata/properties" xmlns:ns2="53d151b6-1ae4-4dbc-be0e-36501aab2a10" xmlns:ns3="914beba5-ba0a-4807-a4ea-e61630534d37" xmlns:ns4="7039bbae-575f-4f89-b355-a058cec8f9ff" targetNamespace="http://schemas.microsoft.com/office/2006/metadata/properties" ma:root="true" ma:fieldsID="daa0d25f01f74b1d77447b980bdae33c" ns2:_="" ns3:_="" ns4:_="">
    <xsd:import namespace="53d151b6-1ae4-4dbc-be0e-36501aab2a10"/>
    <xsd:import namespace="914beba5-ba0a-4807-a4ea-e61630534d37"/>
    <xsd:import namespace="7039bbae-575f-4f89-b355-a058cec8f9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151b6-1ae4-4dbc-be0e-36501aab2a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beba5-ba0a-4807-a4ea-e61630534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3dce283-ceea-4aa4-b21f-0a5f1d2863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9bbae-575f-4f89-b355-a058cec8f9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61de409-9d1d-427b-9066-84fb2406b42c}" ma:internalName="TaxCatchAll" ma:showField="CatchAllData" ma:web="7039bbae-575f-4f89-b355-a058cec8f9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8AEE37-73DD-4D8F-AEE2-E54D7397B1C0}">
  <ds:schemaRefs>
    <ds:schemaRef ds:uri="http://www.w3.org/XML/1998/namespace"/>
    <ds:schemaRef ds:uri="http://purl.org/dc/elements/1.1/"/>
    <ds:schemaRef ds:uri="7039bbae-575f-4f89-b355-a058cec8f9ff"/>
    <ds:schemaRef ds:uri="53d151b6-1ae4-4dbc-be0e-36501aab2a10"/>
    <ds:schemaRef ds:uri="http://purl.org/dc/terms/"/>
    <ds:schemaRef ds:uri="http://schemas.microsoft.com/office/2006/metadata/properties"/>
    <ds:schemaRef ds:uri="914beba5-ba0a-4807-a4ea-e61630534d37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8BBBB0-B2EA-4E54-B719-6F945532F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151b6-1ae4-4dbc-be0e-36501aab2a10"/>
    <ds:schemaRef ds:uri="914beba5-ba0a-4807-a4ea-e61630534d37"/>
    <ds:schemaRef ds:uri="7039bbae-575f-4f89-b355-a058cec8f9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7CA740-71FA-4BE4-BD0E-D6304095C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53</Words>
  <Application>Microsoft Office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Chantal FRANKHAUSER</cp:lastModifiedBy>
  <cp:revision>6</cp:revision>
  <cp:lastPrinted>2024-09-24T10:57:58Z</cp:lastPrinted>
  <dcterms:created xsi:type="dcterms:W3CDTF">2024-04-03T12:28:00Z</dcterms:created>
  <dcterms:modified xsi:type="dcterms:W3CDTF">2024-10-04T09:49:24Z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0x010100C2B82D3201CE254DA3D105276037C439</vt:lpwstr>
  </property>
</Properties>
</file>